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57" r:id="rId4"/>
    <p:sldId id="258" r:id="rId5"/>
    <p:sldId id="291" r:id="rId6"/>
    <p:sldId id="292" r:id="rId7"/>
    <p:sldId id="299" r:id="rId8"/>
    <p:sldId id="268" r:id="rId9"/>
    <p:sldId id="273" r:id="rId10"/>
    <p:sldId id="301" r:id="rId11"/>
    <p:sldId id="303" r:id="rId12"/>
    <p:sldId id="305" r:id="rId13"/>
    <p:sldId id="278" r:id="rId14"/>
    <p:sldId id="277" r:id="rId15"/>
    <p:sldId id="275" r:id="rId16"/>
    <p:sldId id="29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452D3A-EF4E-4C87-B442-86C6904BABA9}" v="2007" dt="2024-08-18T09:41:23.4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64"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 Trinh" userId="d5acdf86b8bf9d8e" providerId="LiveId" clId="{47452D3A-EF4E-4C87-B442-86C6904BABA9}"/>
    <pc:docChg chg="undo custSel addSld delSld modSld sldOrd delMainMaster">
      <pc:chgData name="Ly Trinh" userId="d5acdf86b8bf9d8e" providerId="LiveId" clId="{47452D3A-EF4E-4C87-B442-86C6904BABA9}" dt="2024-08-18T09:41:49.559" v="3109" actId="26606"/>
      <pc:docMkLst>
        <pc:docMk/>
      </pc:docMkLst>
      <pc:sldChg chg="addSp delSp modSp new mod">
        <pc:chgData name="Ly Trinh" userId="d5acdf86b8bf9d8e" providerId="LiveId" clId="{47452D3A-EF4E-4C87-B442-86C6904BABA9}" dt="2024-08-18T09:37:39.443" v="3092" actId="1076"/>
        <pc:sldMkLst>
          <pc:docMk/>
          <pc:sldMk cId="2712004139" sldId="256"/>
        </pc:sldMkLst>
        <pc:spChg chg="del">
          <ac:chgData name="Ly Trinh" userId="d5acdf86b8bf9d8e" providerId="LiveId" clId="{47452D3A-EF4E-4C87-B442-86C6904BABA9}" dt="2024-08-18T04:45:16.937" v="4" actId="21"/>
          <ac:spMkLst>
            <pc:docMk/>
            <pc:sldMk cId="2712004139" sldId="256"/>
            <ac:spMk id="2" creationId="{829788A7-3863-4C4D-ED6A-27054CB85784}"/>
          </ac:spMkLst>
        </pc:spChg>
        <pc:spChg chg="del">
          <ac:chgData name="Ly Trinh" userId="d5acdf86b8bf9d8e" providerId="LiveId" clId="{47452D3A-EF4E-4C87-B442-86C6904BABA9}" dt="2024-08-18T04:45:21.622" v="6" actId="21"/>
          <ac:spMkLst>
            <pc:docMk/>
            <pc:sldMk cId="2712004139" sldId="256"/>
            <ac:spMk id="3" creationId="{449D3BF0-8934-4198-1844-DBC4BDBA0618}"/>
          </ac:spMkLst>
        </pc:spChg>
        <pc:spChg chg="add mod">
          <ac:chgData name="Ly Trinh" userId="d5acdf86b8bf9d8e" providerId="LiveId" clId="{47452D3A-EF4E-4C87-B442-86C6904BABA9}" dt="2024-08-18T09:37:33.633" v="3091" actId="255"/>
          <ac:spMkLst>
            <pc:docMk/>
            <pc:sldMk cId="2712004139" sldId="256"/>
            <ac:spMk id="6" creationId="{46953879-D265-4BD9-9B42-8037BCE3AE65}"/>
          </ac:spMkLst>
        </pc:spChg>
        <pc:spChg chg="add mod">
          <ac:chgData name="Ly Trinh" userId="d5acdf86b8bf9d8e" providerId="LiveId" clId="{47452D3A-EF4E-4C87-B442-86C6904BABA9}" dt="2024-08-18T04:50:43.729" v="305" actId="1076"/>
          <ac:spMkLst>
            <pc:docMk/>
            <pc:sldMk cId="2712004139" sldId="256"/>
            <ac:spMk id="7" creationId="{024EF50B-6692-29FD-6F47-2DDB77C4DFA2}"/>
          </ac:spMkLst>
        </pc:spChg>
        <pc:picChg chg="add del">
          <ac:chgData name="Ly Trinh" userId="d5acdf86b8bf9d8e" providerId="LiveId" clId="{47452D3A-EF4E-4C87-B442-86C6904BABA9}" dt="2024-08-18T04:45:10.716" v="2" actId="478"/>
          <ac:picMkLst>
            <pc:docMk/>
            <pc:sldMk cId="2712004139" sldId="256"/>
            <ac:picMk id="4" creationId="{1AC8DCED-BAB6-F0C4-BE36-A5C874959085}"/>
          </ac:picMkLst>
        </pc:picChg>
        <pc:picChg chg="add mod">
          <ac:chgData name="Ly Trinh" userId="d5acdf86b8bf9d8e" providerId="LiveId" clId="{47452D3A-EF4E-4C87-B442-86C6904BABA9}" dt="2024-08-18T04:50:01.868" v="294" actId="1076"/>
          <ac:picMkLst>
            <pc:docMk/>
            <pc:sldMk cId="2712004139" sldId="256"/>
            <ac:picMk id="5" creationId="{328E02CF-6E63-EA2C-9835-B94667DEE18E}"/>
          </ac:picMkLst>
        </pc:picChg>
        <pc:picChg chg="add mod">
          <ac:chgData name="Ly Trinh" userId="d5acdf86b8bf9d8e" providerId="LiveId" clId="{47452D3A-EF4E-4C87-B442-86C6904BABA9}" dt="2024-08-18T09:37:39.443" v="3092" actId="1076"/>
          <ac:picMkLst>
            <pc:docMk/>
            <pc:sldMk cId="2712004139" sldId="256"/>
            <ac:picMk id="9" creationId="{4B985381-5B7E-55A1-9EEB-898587461A13}"/>
          </ac:picMkLst>
        </pc:picChg>
      </pc:sldChg>
      <pc:sldChg chg="addSp delSp modSp new mod setBg">
        <pc:chgData name="Ly Trinh" userId="d5acdf86b8bf9d8e" providerId="LiveId" clId="{47452D3A-EF4E-4C87-B442-86C6904BABA9}" dt="2024-08-18T08:52:46.785" v="1673" actId="207"/>
        <pc:sldMkLst>
          <pc:docMk/>
          <pc:sldMk cId="4162188845" sldId="257"/>
        </pc:sldMkLst>
        <pc:spChg chg="mod">
          <ac:chgData name="Ly Trinh" userId="d5acdf86b8bf9d8e" providerId="LiveId" clId="{47452D3A-EF4E-4C87-B442-86C6904BABA9}" dt="2024-08-18T08:18:34.950" v="565" actId="26606"/>
          <ac:spMkLst>
            <pc:docMk/>
            <pc:sldMk cId="4162188845" sldId="257"/>
            <ac:spMk id="2" creationId="{EEF64A77-71E1-614B-1F39-4C837401CB3F}"/>
          </ac:spMkLst>
        </pc:spChg>
        <pc:spChg chg="del">
          <ac:chgData name="Ly Trinh" userId="d5acdf86b8bf9d8e" providerId="LiveId" clId="{47452D3A-EF4E-4C87-B442-86C6904BABA9}" dt="2024-08-18T04:53:45.338" v="494" actId="1032"/>
          <ac:spMkLst>
            <pc:docMk/>
            <pc:sldMk cId="4162188845" sldId="257"/>
            <ac:spMk id="3" creationId="{19639F1B-2B84-E124-5046-6AF80A0A6D06}"/>
          </ac:spMkLst>
        </pc:spChg>
        <pc:spChg chg="add del">
          <ac:chgData name="Ly Trinh" userId="d5acdf86b8bf9d8e" providerId="LiveId" clId="{47452D3A-EF4E-4C87-B442-86C6904BABA9}" dt="2024-08-18T08:19:25.039" v="568" actId="26606"/>
          <ac:spMkLst>
            <pc:docMk/>
            <pc:sldMk cId="4162188845" sldId="257"/>
            <ac:spMk id="9" creationId="{AF6CB648-9554-488A-B457-99CAAD1DA528}"/>
          </ac:spMkLst>
        </pc:spChg>
        <pc:spChg chg="add del">
          <ac:chgData name="Ly Trinh" userId="d5acdf86b8bf9d8e" providerId="LiveId" clId="{47452D3A-EF4E-4C87-B442-86C6904BABA9}" dt="2024-08-18T08:19:25.039" v="568" actId="26606"/>
          <ac:spMkLst>
            <pc:docMk/>
            <pc:sldMk cId="4162188845" sldId="257"/>
            <ac:spMk id="11" creationId="{E3ADCBE7-9330-1CDA-00EB-CDD12DB722FF}"/>
          </ac:spMkLst>
        </pc:spChg>
        <pc:spChg chg="add del">
          <ac:chgData name="Ly Trinh" userId="d5acdf86b8bf9d8e" providerId="LiveId" clId="{47452D3A-EF4E-4C87-B442-86C6904BABA9}" dt="2024-08-18T08:19:25.039" v="568" actId="26606"/>
          <ac:spMkLst>
            <pc:docMk/>
            <pc:sldMk cId="4162188845" sldId="257"/>
            <ac:spMk id="16" creationId="{AF6CB648-9554-488A-B457-99CAAD1DA528}"/>
          </ac:spMkLst>
        </pc:spChg>
        <pc:spChg chg="add del">
          <ac:chgData name="Ly Trinh" userId="d5acdf86b8bf9d8e" providerId="LiveId" clId="{47452D3A-EF4E-4C87-B442-86C6904BABA9}" dt="2024-08-18T08:19:25.039" v="568" actId="26606"/>
          <ac:spMkLst>
            <pc:docMk/>
            <pc:sldMk cId="4162188845" sldId="257"/>
            <ac:spMk id="18" creationId="{E3ADCBE7-9330-1CDA-00EB-CDD12DB722FF}"/>
          </ac:spMkLst>
        </pc:spChg>
        <pc:graphicFrameChg chg="add mod ord modGraphic">
          <ac:chgData name="Ly Trinh" userId="d5acdf86b8bf9d8e" providerId="LiveId" clId="{47452D3A-EF4E-4C87-B442-86C6904BABA9}" dt="2024-08-18T08:52:46.785" v="1673" actId="207"/>
          <ac:graphicFrameMkLst>
            <pc:docMk/>
            <pc:sldMk cId="4162188845" sldId="257"/>
            <ac:graphicFrameMk id="4" creationId="{0F3DABAF-DE71-041F-EC0A-87B6E6D7ED0B}"/>
          </ac:graphicFrameMkLst>
        </pc:graphicFrameChg>
        <pc:picChg chg="add del mod">
          <ac:chgData name="Ly Trinh" userId="d5acdf86b8bf9d8e" providerId="LiveId" clId="{47452D3A-EF4E-4C87-B442-86C6904BABA9}" dt="2024-08-18T08:32:56.179" v="971" actId="21"/>
          <ac:picMkLst>
            <pc:docMk/>
            <pc:sldMk cId="4162188845" sldId="257"/>
            <ac:picMk id="3" creationId="{F14BBF47-CF69-7C0E-D4C8-C708B9EF5069}"/>
          </ac:picMkLst>
        </pc:picChg>
      </pc:sldChg>
      <pc:sldChg chg="addSp delSp modSp new mod ord setBg">
        <pc:chgData name="Ly Trinh" userId="d5acdf86b8bf9d8e" providerId="LiveId" clId="{47452D3A-EF4E-4C87-B442-86C6904BABA9}" dt="2024-08-18T08:58:28.540" v="1691" actId="108"/>
        <pc:sldMkLst>
          <pc:docMk/>
          <pc:sldMk cId="494360934" sldId="258"/>
        </pc:sldMkLst>
        <pc:spChg chg="del mod">
          <ac:chgData name="Ly Trinh" userId="d5acdf86b8bf9d8e" providerId="LiveId" clId="{47452D3A-EF4E-4C87-B442-86C6904BABA9}" dt="2024-08-18T08:23:50.067" v="592" actId="478"/>
          <ac:spMkLst>
            <pc:docMk/>
            <pc:sldMk cId="494360934" sldId="258"/>
            <ac:spMk id="2" creationId="{A29F9A62-B3FA-3B96-481F-109142DE92CF}"/>
          </ac:spMkLst>
        </pc:spChg>
        <pc:spChg chg="del mod">
          <ac:chgData name="Ly Trinh" userId="d5acdf86b8bf9d8e" providerId="LiveId" clId="{47452D3A-EF4E-4C87-B442-86C6904BABA9}" dt="2024-08-18T08:24:45.205" v="623" actId="1032"/>
          <ac:spMkLst>
            <pc:docMk/>
            <pc:sldMk cId="494360934" sldId="258"/>
            <ac:spMk id="3" creationId="{BA478829-C855-BC4E-D7DA-E44E46305F56}"/>
          </ac:spMkLst>
        </pc:spChg>
        <pc:spChg chg="add mod">
          <ac:chgData name="Ly Trinh" userId="d5acdf86b8bf9d8e" providerId="LiveId" clId="{47452D3A-EF4E-4C87-B442-86C6904BABA9}" dt="2024-08-18T08:34:39.927" v="986" actId="113"/>
          <ac:spMkLst>
            <pc:docMk/>
            <pc:sldMk cId="494360934" sldId="258"/>
            <ac:spMk id="4" creationId="{C1EFAD01-C3AC-E818-6708-23E4C359970D}"/>
          </ac:spMkLst>
        </pc:spChg>
        <pc:spChg chg="add del mod">
          <ac:chgData name="Ly Trinh" userId="d5acdf86b8bf9d8e" providerId="LiveId" clId="{47452D3A-EF4E-4C87-B442-86C6904BABA9}" dt="2024-08-18T08:32:54.756" v="969" actId="21"/>
          <ac:spMkLst>
            <pc:docMk/>
            <pc:sldMk cId="494360934" sldId="258"/>
            <ac:spMk id="8" creationId="{2CD4E323-0813-8B92-635B-E0C7561D9CAC}"/>
          </ac:spMkLst>
        </pc:spChg>
        <pc:spChg chg="add">
          <ac:chgData name="Ly Trinh" userId="d5acdf86b8bf9d8e" providerId="LiveId" clId="{47452D3A-EF4E-4C87-B442-86C6904BABA9}" dt="2024-08-18T08:34:11.871" v="981" actId="26606"/>
          <ac:spMkLst>
            <pc:docMk/>
            <pc:sldMk cId="494360934" sldId="258"/>
            <ac:spMk id="13" creationId="{C0763A76-9F1C-4FC5-82B7-DD475DA461B2}"/>
          </ac:spMkLst>
        </pc:spChg>
        <pc:spChg chg="add">
          <ac:chgData name="Ly Trinh" userId="d5acdf86b8bf9d8e" providerId="LiveId" clId="{47452D3A-EF4E-4C87-B442-86C6904BABA9}" dt="2024-08-18T08:34:11.871" v="981" actId="26606"/>
          <ac:spMkLst>
            <pc:docMk/>
            <pc:sldMk cId="494360934" sldId="258"/>
            <ac:spMk id="14" creationId="{E81BF4F6-F2CF-4984-9D14-D6966D92F99F}"/>
          </ac:spMkLst>
        </pc:spChg>
        <pc:spChg chg="add del">
          <ac:chgData name="Ly Trinh" userId="d5acdf86b8bf9d8e" providerId="LiveId" clId="{47452D3A-EF4E-4C87-B442-86C6904BABA9}" dt="2024-08-18T08:33:54.739" v="978" actId="26606"/>
          <ac:spMkLst>
            <pc:docMk/>
            <pc:sldMk cId="494360934" sldId="258"/>
            <ac:spMk id="16" creationId="{C0763A76-9F1C-4FC5-82B7-DD475DA461B2}"/>
          </ac:spMkLst>
        </pc:spChg>
        <pc:spChg chg="add del">
          <ac:chgData name="Ly Trinh" userId="d5acdf86b8bf9d8e" providerId="LiveId" clId="{47452D3A-EF4E-4C87-B442-86C6904BABA9}" dt="2024-08-18T08:33:54.739" v="978" actId="26606"/>
          <ac:spMkLst>
            <pc:docMk/>
            <pc:sldMk cId="494360934" sldId="258"/>
            <ac:spMk id="18" creationId="{E81BF4F6-F2CF-4984-9D14-D6966D92F99F}"/>
          </ac:spMkLst>
        </pc:spChg>
        <pc:graphicFrameChg chg="add del mod ord modGraphic">
          <ac:chgData name="Ly Trinh" userId="d5acdf86b8bf9d8e" providerId="LiveId" clId="{47452D3A-EF4E-4C87-B442-86C6904BABA9}" dt="2024-08-18T08:58:28.540" v="1691" actId="108"/>
          <ac:graphicFrameMkLst>
            <pc:docMk/>
            <pc:sldMk cId="494360934" sldId="258"/>
            <ac:graphicFrameMk id="5" creationId="{EC7A0291-4CBD-F36D-E537-024354182152}"/>
          </ac:graphicFrameMkLst>
        </pc:graphicFrameChg>
        <pc:graphicFrameChg chg="add del mod">
          <ac:chgData name="Ly Trinh" userId="d5acdf86b8bf9d8e" providerId="LiveId" clId="{47452D3A-EF4E-4C87-B442-86C6904BABA9}" dt="2024-08-18T08:32:54.115" v="968"/>
          <ac:graphicFrameMkLst>
            <pc:docMk/>
            <pc:sldMk cId="494360934" sldId="258"/>
            <ac:graphicFrameMk id="9" creationId="{84C2E74A-6666-328D-2432-45F102EBDD3A}"/>
          </ac:graphicFrameMkLst>
        </pc:graphicFrameChg>
        <pc:picChg chg="add del mod">
          <ac:chgData name="Ly Trinh" userId="d5acdf86b8bf9d8e" providerId="LiveId" clId="{47452D3A-EF4E-4C87-B442-86C6904BABA9}" dt="2024-08-18T08:32:55.448" v="970"/>
          <ac:picMkLst>
            <pc:docMk/>
            <pc:sldMk cId="494360934" sldId="258"/>
            <ac:picMk id="6" creationId="{8FDAB846-C227-813B-408B-BF6D908D96E0}"/>
          </ac:picMkLst>
        </pc:picChg>
        <pc:picChg chg="add mod">
          <ac:chgData name="Ly Trinh" userId="d5acdf86b8bf9d8e" providerId="LiveId" clId="{47452D3A-EF4E-4C87-B442-86C6904BABA9}" dt="2024-08-18T08:35:36.647" v="1047" actId="14100"/>
          <ac:picMkLst>
            <pc:docMk/>
            <pc:sldMk cId="494360934" sldId="258"/>
            <ac:picMk id="11" creationId="{5DB0773B-1127-76C1-64DC-05C71AF910B7}"/>
          </ac:picMkLst>
        </pc:picChg>
      </pc:sldChg>
      <pc:sldChg chg="addSp modSp add mod">
        <pc:chgData name="Ly Trinh" userId="d5acdf86b8bf9d8e" providerId="LiveId" clId="{47452D3A-EF4E-4C87-B442-86C6904BABA9}" dt="2024-08-18T09:16:12.620" v="2838" actId="20577"/>
        <pc:sldMkLst>
          <pc:docMk/>
          <pc:sldMk cId="3960122832" sldId="268"/>
        </pc:sldMkLst>
        <pc:spChg chg="add mod">
          <ac:chgData name="Ly Trinh" userId="d5acdf86b8bf9d8e" providerId="LiveId" clId="{47452D3A-EF4E-4C87-B442-86C6904BABA9}" dt="2024-08-18T09:13:14.220" v="2790" actId="20577"/>
          <ac:spMkLst>
            <pc:docMk/>
            <pc:sldMk cId="3960122832" sldId="268"/>
            <ac:spMk id="4" creationId="{DB2ED77B-5CBF-7EBE-F789-F97C877D1133}"/>
          </ac:spMkLst>
        </pc:spChg>
        <pc:graphicFrameChg chg="mod modGraphic">
          <ac:chgData name="Ly Trinh" userId="d5acdf86b8bf9d8e" providerId="LiveId" clId="{47452D3A-EF4E-4C87-B442-86C6904BABA9}" dt="2024-08-18T09:16:12.620" v="2838" actId="20577"/>
          <ac:graphicFrameMkLst>
            <pc:docMk/>
            <pc:sldMk cId="3960122832" sldId="268"/>
            <ac:graphicFrameMk id="3" creationId="{F1476825-6901-E1BA-D162-351BB25B0F6D}"/>
          </ac:graphicFrameMkLst>
        </pc:graphicFrameChg>
      </pc:sldChg>
      <pc:sldChg chg="addSp modSp add mod">
        <pc:chgData name="Ly Trinh" userId="d5acdf86b8bf9d8e" providerId="LiveId" clId="{47452D3A-EF4E-4C87-B442-86C6904BABA9}" dt="2024-08-18T09:24:43.263" v="2983" actId="1076"/>
        <pc:sldMkLst>
          <pc:docMk/>
          <pc:sldMk cId="2323099402" sldId="273"/>
        </pc:sldMkLst>
        <pc:spChg chg="add mod">
          <ac:chgData name="Ly Trinh" userId="d5acdf86b8bf9d8e" providerId="LiveId" clId="{47452D3A-EF4E-4C87-B442-86C6904BABA9}" dt="2024-08-18T09:24:43.263" v="2983" actId="1076"/>
          <ac:spMkLst>
            <pc:docMk/>
            <pc:sldMk cId="2323099402" sldId="273"/>
            <ac:spMk id="4" creationId="{674B1FE3-CAF9-4683-2D55-F54075486290}"/>
          </ac:spMkLst>
        </pc:spChg>
        <pc:graphicFrameChg chg="mod">
          <ac:chgData name="Ly Trinh" userId="d5acdf86b8bf9d8e" providerId="LiveId" clId="{47452D3A-EF4E-4C87-B442-86C6904BABA9}" dt="2024-08-18T09:24:31.615" v="2981" actId="14100"/>
          <ac:graphicFrameMkLst>
            <pc:docMk/>
            <pc:sldMk cId="2323099402" sldId="273"/>
            <ac:graphicFrameMk id="3" creationId="{F1476825-6901-E1BA-D162-351BB25B0F6D}"/>
          </ac:graphicFrameMkLst>
        </pc:graphicFrameChg>
      </pc:sldChg>
      <pc:sldChg chg="add del">
        <pc:chgData name="Ly Trinh" userId="d5acdf86b8bf9d8e" providerId="LiveId" clId="{47452D3A-EF4E-4C87-B442-86C6904BABA9}" dt="2024-08-18T09:35:50.382" v="3031" actId="47"/>
        <pc:sldMkLst>
          <pc:docMk/>
          <pc:sldMk cId="523753639" sldId="274"/>
        </pc:sldMkLst>
      </pc:sldChg>
      <pc:sldChg chg="addSp modSp add">
        <pc:chgData name="Ly Trinh" userId="d5acdf86b8bf9d8e" providerId="LiveId" clId="{47452D3A-EF4E-4C87-B442-86C6904BABA9}" dt="2024-08-18T09:34:43.436" v="3029"/>
        <pc:sldMkLst>
          <pc:docMk/>
          <pc:sldMk cId="3187064212" sldId="275"/>
        </pc:sldMkLst>
        <pc:picChg chg="add mod">
          <ac:chgData name="Ly Trinh" userId="d5acdf86b8bf9d8e" providerId="LiveId" clId="{47452D3A-EF4E-4C87-B442-86C6904BABA9}" dt="2024-08-18T09:34:43.436" v="3029"/>
          <ac:picMkLst>
            <pc:docMk/>
            <pc:sldMk cId="3187064212" sldId="275"/>
            <ac:picMk id="2" creationId="{B14D628B-1140-34CA-7CFF-1BC001503A27}"/>
          </ac:picMkLst>
        </pc:picChg>
      </pc:sldChg>
      <pc:sldChg chg="add del">
        <pc:chgData name="Ly Trinh" userId="d5acdf86b8bf9d8e" providerId="LiveId" clId="{47452D3A-EF4E-4C87-B442-86C6904BABA9}" dt="2024-08-18T09:35:58.218" v="3032" actId="47"/>
        <pc:sldMkLst>
          <pc:docMk/>
          <pc:sldMk cId="1442840833" sldId="276"/>
        </pc:sldMkLst>
      </pc:sldChg>
      <pc:sldChg chg="addSp modSp add">
        <pc:chgData name="Ly Trinh" userId="d5acdf86b8bf9d8e" providerId="LiveId" clId="{47452D3A-EF4E-4C87-B442-86C6904BABA9}" dt="2024-08-18T09:33:16.032" v="3023"/>
        <pc:sldMkLst>
          <pc:docMk/>
          <pc:sldMk cId="2380402467" sldId="277"/>
        </pc:sldMkLst>
        <pc:picChg chg="add mod">
          <ac:chgData name="Ly Trinh" userId="d5acdf86b8bf9d8e" providerId="LiveId" clId="{47452D3A-EF4E-4C87-B442-86C6904BABA9}" dt="2024-08-18T09:33:16.032" v="3023"/>
          <ac:picMkLst>
            <pc:docMk/>
            <pc:sldMk cId="2380402467" sldId="277"/>
            <ac:picMk id="2" creationId="{541BB705-31AF-26AD-DE59-C20BDD3E02AB}"/>
          </ac:picMkLst>
        </pc:picChg>
      </pc:sldChg>
      <pc:sldChg chg="add">
        <pc:chgData name="Ly Trinh" userId="d5acdf86b8bf9d8e" providerId="LiveId" clId="{47452D3A-EF4E-4C87-B442-86C6904BABA9}" dt="2024-08-18T09:33:32.078" v="3024"/>
        <pc:sldMkLst>
          <pc:docMk/>
          <pc:sldMk cId="1484889887" sldId="278"/>
        </pc:sldMkLst>
      </pc:sldChg>
      <pc:sldChg chg="addSp modSp add del">
        <pc:chgData name="Ly Trinh" userId="d5acdf86b8bf9d8e" providerId="LiveId" clId="{47452D3A-EF4E-4C87-B442-86C6904BABA9}" dt="2024-08-18T09:35:09.803" v="3030" actId="47"/>
        <pc:sldMkLst>
          <pc:docMk/>
          <pc:sldMk cId="3110954922" sldId="279"/>
        </pc:sldMkLst>
        <pc:picChg chg="add mod">
          <ac:chgData name="Ly Trinh" userId="d5acdf86b8bf9d8e" providerId="LiveId" clId="{47452D3A-EF4E-4C87-B442-86C6904BABA9}" dt="2024-08-18T09:33:37.307" v="3025"/>
          <ac:picMkLst>
            <pc:docMk/>
            <pc:sldMk cId="3110954922" sldId="279"/>
            <ac:picMk id="2" creationId="{4F5D98AA-8CA9-82FE-C7E0-61AD9DB55FBF}"/>
          </ac:picMkLst>
        </pc:picChg>
      </pc:sldChg>
      <pc:sldChg chg="modSp add del">
        <pc:chgData name="Ly Trinh" userId="d5acdf86b8bf9d8e" providerId="LiveId" clId="{47452D3A-EF4E-4C87-B442-86C6904BABA9}" dt="2024-08-18T09:04:43.636" v="2094" actId="47"/>
        <pc:sldMkLst>
          <pc:docMk/>
          <pc:sldMk cId="2569009037" sldId="290"/>
        </pc:sldMkLst>
        <pc:graphicFrameChg chg="mod">
          <ac:chgData name="Ly Trinh" userId="d5acdf86b8bf9d8e" providerId="LiveId" clId="{47452D3A-EF4E-4C87-B442-86C6904BABA9}" dt="2024-08-18T08:23:05.211" v="589" actId="20577"/>
          <ac:graphicFrameMkLst>
            <pc:docMk/>
            <pc:sldMk cId="2569009037" sldId="290"/>
            <ac:graphicFrameMk id="3" creationId="{F1476825-6901-E1BA-D162-351BB25B0F6D}"/>
          </ac:graphicFrameMkLst>
        </pc:graphicFrameChg>
      </pc:sldChg>
      <pc:sldChg chg="addSp delSp modSp new mod">
        <pc:chgData name="Ly Trinh" userId="d5acdf86b8bf9d8e" providerId="LiveId" clId="{47452D3A-EF4E-4C87-B442-86C6904BABA9}" dt="2024-08-18T08:57:35.897" v="1679"/>
        <pc:sldMkLst>
          <pc:docMk/>
          <pc:sldMk cId="1855630385" sldId="291"/>
        </pc:sldMkLst>
        <pc:spChg chg="del mod">
          <ac:chgData name="Ly Trinh" userId="d5acdf86b8bf9d8e" providerId="LiveId" clId="{47452D3A-EF4E-4C87-B442-86C6904BABA9}" dt="2024-08-18T08:41:00.531" v="1051" actId="478"/>
          <ac:spMkLst>
            <pc:docMk/>
            <pc:sldMk cId="1855630385" sldId="291"/>
            <ac:spMk id="2" creationId="{4AA08721-5D06-9B0D-CD46-8C77A751FBFD}"/>
          </ac:spMkLst>
        </pc:spChg>
        <pc:spChg chg="del">
          <ac:chgData name="Ly Trinh" userId="d5acdf86b8bf9d8e" providerId="LiveId" clId="{47452D3A-EF4E-4C87-B442-86C6904BABA9}" dt="2024-08-18T08:42:40.510" v="1112" actId="1032"/>
          <ac:spMkLst>
            <pc:docMk/>
            <pc:sldMk cId="1855630385" sldId="291"/>
            <ac:spMk id="3" creationId="{FA8570BD-DD42-1ED2-03B7-BC2E89110ECE}"/>
          </ac:spMkLst>
        </pc:spChg>
        <pc:spChg chg="add mod">
          <ac:chgData name="Ly Trinh" userId="d5acdf86b8bf9d8e" providerId="LiveId" clId="{47452D3A-EF4E-4C87-B442-86C6904BABA9}" dt="2024-08-18T08:48:10.677" v="1617" actId="20577"/>
          <ac:spMkLst>
            <pc:docMk/>
            <pc:sldMk cId="1855630385" sldId="291"/>
            <ac:spMk id="4" creationId="{F2DC9341-CDC9-5AD4-D17E-245C3AF009E5}"/>
          </ac:spMkLst>
        </pc:spChg>
        <pc:spChg chg="add del mod">
          <ac:chgData name="Ly Trinh" userId="d5acdf86b8bf9d8e" providerId="LiveId" clId="{47452D3A-EF4E-4C87-B442-86C6904BABA9}" dt="2024-08-18T08:44:33.119" v="1178" actId="1032"/>
          <ac:spMkLst>
            <pc:docMk/>
            <pc:sldMk cId="1855630385" sldId="291"/>
            <ac:spMk id="7" creationId="{4CBA4B49-297C-3DD7-EA33-F0B25528CC93}"/>
          </ac:spMkLst>
        </pc:spChg>
        <pc:graphicFrameChg chg="add del mod modGraphic">
          <ac:chgData name="Ly Trinh" userId="d5acdf86b8bf9d8e" providerId="LiveId" clId="{47452D3A-EF4E-4C87-B442-86C6904BABA9}" dt="2024-08-18T08:44:13.377" v="1177" actId="478"/>
          <ac:graphicFrameMkLst>
            <pc:docMk/>
            <pc:sldMk cId="1855630385" sldId="291"/>
            <ac:graphicFrameMk id="5" creationId="{9CC6BCCD-407F-F0A7-87D5-0110014FA81D}"/>
          </ac:graphicFrameMkLst>
        </pc:graphicFrameChg>
        <pc:graphicFrameChg chg="add mod modGraphic">
          <ac:chgData name="Ly Trinh" userId="d5acdf86b8bf9d8e" providerId="LiveId" clId="{47452D3A-EF4E-4C87-B442-86C6904BABA9}" dt="2024-08-18T08:57:35.897" v="1679"/>
          <ac:graphicFrameMkLst>
            <pc:docMk/>
            <pc:sldMk cId="1855630385" sldId="291"/>
            <ac:graphicFrameMk id="8" creationId="{40ABE191-4295-ECDB-4CCA-B8496819F54E}"/>
          </ac:graphicFrameMkLst>
        </pc:graphicFrameChg>
      </pc:sldChg>
      <pc:sldChg chg="addSp delSp modSp add mod modAnim">
        <pc:chgData name="Ly Trinh" userId="d5acdf86b8bf9d8e" providerId="LiveId" clId="{47452D3A-EF4E-4C87-B442-86C6904BABA9}" dt="2024-08-18T09:08:45.386" v="2587" actId="1076"/>
        <pc:sldMkLst>
          <pc:docMk/>
          <pc:sldMk cId="457430046" sldId="292"/>
        </pc:sldMkLst>
        <pc:spChg chg="add del mod">
          <ac:chgData name="Ly Trinh" userId="d5acdf86b8bf9d8e" providerId="LiveId" clId="{47452D3A-EF4E-4C87-B442-86C6904BABA9}" dt="2024-08-18T09:01:39.570" v="1715" actId="1032"/>
          <ac:spMkLst>
            <pc:docMk/>
            <pc:sldMk cId="457430046" sldId="292"/>
            <ac:spMk id="3" creationId="{D64133BE-1D5B-BEB5-B5E2-5DF60DB9E9E6}"/>
          </ac:spMkLst>
        </pc:spChg>
        <pc:spChg chg="mod">
          <ac:chgData name="Ly Trinh" userId="d5acdf86b8bf9d8e" providerId="LiveId" clId="{47452D3A-EF4E-4C87-B442-86C6904BABA9}" dt="2024-08-18T09:08:45.386" v="2587" actId="1076"/>
          <ac:spMkLst>
            <pc:docMk/>
            <pc:sldMk cId="457430046" sldId="292"/>
            <ac:spMk id="4" creationId="{F2DC9341-CDC9-5AD4-D17E-245C3AF009E5}"/>
          </ac:spMkLst>
        </pc:spChg>
        <pc:spChg chg="add del mod">
          <ac:chgData name="Ly Trinh" userId="d5acdf86b8bf9d8e" providerId="LiveId" clId="{47452D3A-EF4E-4C87-B442-86C6904BABA9}" dt="2024-08-18T09:02:12.224" v="1718" actId="1032"/>
          <ac:spMkLst>
            <pc:docMk/>
            <pc:sldMk cId="457430046" sldId="292"/>
            <ac:spMk id="7" creationId="{6D2846D6-C7FA-96E6-C661-ABF64FF5804F}"/>
          </ac:spMkLst>
        </pc:spChg>
        <pc:graphicFrameChg chg="add del mod modGraphic">
          <ac:chgData name="Ly Trinh" userId="d5acdf86b8bf9d8e" providerId="LiveId" clId="{47452D3A-EF4E-4C87-B442-86C6904BABA9}" dt="2024-08-18T09:02:03.829" v="1717" actId="478"/>
          <ac:graphicFrameMkLst>
            <pc:docMk/>
            <pc:sldMk cId="457430046" sldId="292"/>
            <ac:graphicFrameMk id="5" creationId="{4B035442-425D-30A8-A444-94BA57933094}"/>
          </ac:graphicFrameMkLst>
        </pc:graphicFrameChg>
        <pc:graphicFrameChg chg="del">
          <ac:chgData name="Ly Trinh" userId="d5acdf86b8bf9d8e" providerId="LiveId" clId="{47452D3A-EF4E-4C87-B442-86C6904BABA9}" dt="2024-08-18T09:01:01.786" v="1693" actId="478"/>
          <ac:graphicFrameMkLst>
            <pc:docMk/>
            <pc:sldMk cId="457430046" sldId="292"/>
            <ac:graphicFrameMk id="8" creationId="{40ABE191-4295-ECDB-4CCA-B8496819F54E}"/>
          </ac:graphicFrameMkLst>
        </pc:graphicFrameChg>
        <pc:graphicFrameChg chg="add mod modGraphic">
          <ac:chgData name="Ly Trinh" userId="d5acdf86b8bf9d8e" providerId="LiveId" clId="{47452D3A-EF4E-4C87-B442-86C6904BABA9}" dt="2024-08-18T09:08:03.057" v="2582" actId="14100"/>
          <ac:graphicFrameMkLst>
            <pc:docMk/>
            <pc:sldMk cId="457430046" sldId="292"/>
            <ac:graphicFrameMk id="9" creationId="{12AA3BDE-63E9-D6A1-9A7C-AC6DF27D10EF}"/>
          </ac:graphicFrameMkLst>
        </pc:graphicFrameChg>
        <pc:picChg chg="add mod">
          <ac:chgData name="Ly Trinh" userId="d5acdf86b8bf9d8e" providerId="LiveId" clId="{47452D3A-EF4E-4C87-B442-86C6904BABA9}" dt="2024-08-18T09:08:39.893" v="2586" actId="1076"/>
          <ac:picMkLst>
            <pc:docMk/>
            <pc:sldMk cId="457430046" sldId="292"/>
            <ac:picMk id="10" creationId="{CF679E0D-7ACD-08DC-30A7-5CBB1A9B7217}"/>
          </ac:picMkLst>
        </pc:picChg>
      </pc:sldChg>
      <pc:sldChg chg="addSp delSp modSp add mod setBg modAnim">
        <pc:chgData name="Ly Trinh" userId="d5acdf86b8bf9d8e" providerId="LiveId" clId="{47452D3A-EF4E-4C87-B442-86C6904BABA9}" dt="2024-08-18T09:41:49.559" v="3109" actId="26606"/>
        <pc:sldMkLst>
          <pc:docMk/>
          <pc:sldMk cId="815792539" sldId="293"/>
        </pc:sldMkLst>
        <pc:spChg chg="add del mod">
          <ac:chgData name="Ly Trinh" userId="d5acdf86b8bf9d8e" providerId="LiveId" clId="{47452D3A-EF4E-4C87-B442-86C6904BABA9}" dt="2024-08-18T09:36:47.005" v="3089" actId="478"/>
          <ac:spMkLst>
            <pc:docMk/>
            <pc:sldMk cId="815792539" sldId="293"/>
            <ac:spMk id="3" creationId="{44E2A4C3-23BA-996C-64DE-A1DCD134A5FD}"/>
          </ac:spMkLst>
        </pc:spChg>
        <pc:spChg chg="del mod">
          <ac:chgData name="Ly Trinh" userId="d5acdf86b8bf9d8e" providerId="LiveId" clId="{47452D3A-EF4E-4C87-B442-86C6904BABA9}" dt="2024-08-18T09:37:15.733" v="3090" actId="478"/>
          <ac:spMkLst>
            <pc:docMk/>
            <pc:sldMk cId="815792539" sldId="293"/>
            <ac:spMk id="4" creationId="{F2DC9341-CDC9-5AD4-D17E-245C3AF009E5}"/>
          </ac:spMkLst>
        </pc:spChg>
        <pc:spChg chg="add del">
          <ac:chgData name="Ly Trinh" userId="d5acdf86b8bf9d8e" providerId="LiveId" clId="{47452D3A-EF4E-4C87-B442-86C6904BABA9}" dt="2024-08-18T09:41:31.797" v="3098" actId="26606"/>
          <ac:spMkLst>
            <pc:docMk/>
            <pc:sldMk cId="815792539" sldId="293"/>
            <ac:spMk id="7" creationId="{32BC26D8-82FB-445E-AA49-62A77D7C1EE0}"/>
          </ac:spMkLst>
        </pc:spChg>
        <pc:spChg chg="add del">
          <ac:chgData name="Ly Trinh" userId="d5acdf86b8bf9d8e" providerId="LiveId" clId="{47452D3A-EF4E-4C87-B442-86C6904BABA9}" dt="2024-08-18T09:41:31.797" v="3098" actId="26606"/>
          <ac:spMkLst>
            <pc:docMk/>
            <pc:sldMk cId="815792539" sldId="293"/>
            <ac:spMk id="12" creationId="{CB44330D-EA18-4254-AA95-EB49948539B8}"/>
          </ac:spMkLst>
        </pc:spChg>
        <pc:spChg chg="add del">
          <ac:chgData name="Ly Trinh" userId="d5acdf86b8bf9d8e" providerId="LiveId" clId="{47452D3A-EF4E-4C87-B442-86C6904BABA9}" dt="2024-08-18T09:41:35.644" v="3100" actId="26606"/>
          <ac:spMkLst>
            <pc:docMk/>
            <pc:sldMk cId="815792539" sldId="293"/>
            <ac:spMk id="14" creationId="{29FDB030-9B49-4CED-8CCD-4D99382388AC}"/>
          </ac:spMkLst>
        </pc:spChg>
        <pc:spChg chg="add del">
          <ac:chgData name="Ly Trinh" userId="d5acdf86b8bf9d8e" providerId="LiveId" clId="{47452D3A-EF4E-4C87-B442-86C6904BABA9}" dt="2024-08-18T09:41:35.644" v="3100" actId="26606"/>
          <ac:spMkLst>
            <pc:docMk/>
            <pc:sldMk cId="815792539" sldId="293"/>
            <ac:spMk id="15" creationId="{F3060C83-F051-4F0E-ABAD-AA0DFC48B218}"/>
          </ac:spMkLst>
        </pc:spChg>
        <pc:spChg chg="add del">
          <ac:chgData name="Ly Trinh" userId="d5acdf86b8bf9d8e" providerId="LiveId" clId="{47452D3A-EF4E-4C87-B442-86C6904BABA9}" dt="2024-08-18T09:41:35.644" v="3100" actId="26606"/>
          <ac:spMkLst>
            <pc:docMk/>
            <pc:sldMk cId="815792539" sldId="293"/>
            <ac:spMk id="16" creationId="{3783CA14-24A1-485C-8B30-D6A5D87987AD}"/>
          </ac:spMkLst>
        </pc:spChg>
        <pc:spChg chg="add del">
          <ac:chgData name="Ly Trinh" userId="d5acdf86b8bf9d8e" providerId="LiveId" clId="{47452D3A-EF4E-4C87-B442-86C6904BABA9}" dt="2024-08-18T09:41:35.644" v="3100" actId="26606"/>
          <ac:spMkLst>
            <pc:docMk/>
            <pc:sldMk cId="815792539" sldId="293"/>
            <ac:spMk id="17" creationId="{83C98ABE-055B-441F-B07E-44F97F083C39}"/>
          </ac:spMkLst>
        </pc:spChg>
        <pc:spChg chg="add del">
          <ac:chgData name="Ly Trinh" userId="d5acdf86b8bf9d8e" providerId="LiveId" clId="{47452D3A-EF4E-4C87-B442-86C6904BABA9}" dt="2024-08-18T09:41:35.644" v="3100" actId="26606"/>
          <ac:spMkLst>
            <pc:docMk/>
            <pc:sldMk cId="815792539" sldId="293"/>
            <ac:spMk id="18" creationId="{9A97C86A-04D6-40F7-AE84-31AB43E6A846}"/>
          </ac:spMkLst>
        </pc:spChg>
        <pc:spChg chg="add del">
          <ac:chgData name="Ly Trinh" userId="d5acdf86b8bf9d8e" providerId="LiveId" clId="{47452D3A-EF4E-4C87-B442-86C6904BABA9}" dt="2024-08-18T09:41:35.644" v="3100" actId="26606"/>
          <ac:spMkLst>
            <pc:docMk/>
            <pc:sldMk cId="815792539" sldId="293"/>
            <ac:spMk id="20" creationId="{FF9F2414-84E8-453E-B1F3-389FDE8192D9}"/>
          </ac:spMkLst>
        </pc:spChg>
        <pc:spChg chg="add del">
          <ac:chgData name="Ly Trinh" userId="d5acdf86b8bf9d8e" providerId="LiveId" clId="{47452D3A-EF4E-4C87-B442-86C6904BABA9}" dt="2024-08-18T09:41:35.644" v="3100" actId="26606"/>
          <ac:spMkLst>
            <pc:docMk/>
            <pc:sldMk cId="815792539" sldId="293"/>
            <ac:spMk id="22" creationId="{3ECA69A1-7536-43AC-85EF-C7106179F5ED}"/>
          </ac:spMkLst>
        </pc:spChg>
        <pc:spChg chg="add del">
          <ac:chgData name="Ly Trinh" userId="d5acdf86b8bf9d8e" providerId="LiveId" clId="{47452D3A-EF4E-4C87-B442-86C6904BABA9}" dt="2024-08-18T09:41:44.433" v="3102" actId="26606"/>
          <ac:spMkLst>
            <pc:docMk/>
            <pc:sldMk cId="815792539" sldId="293"/>
            <ac:spMk id="24" creationId="{42A4FC2C-047E-45A5-965D-8E1E3BF09BC6}"/>
          </ac:spMkLst>
        </pc:spChg>
        <pc:spChg chg="add del">
          <ac:chgData name="Ly Trinh" userId="d5acdf86b8bf9d8e" providerId="LiveId" clId="{47452D3A-EF4E-4C87-B442-86C6904BABA9}" dt="2024-08-18T09:41:47.974" v="3106" actId="26606"/>
          <ac:spMkLst>
            <pc:docMk/>
            <pc:sldMk cId="815792539" sldId="293"/>
            <ac:spMk id="30" creationId="{E722B2DD-E14D-4972-9D98-5D6E61B1B2D2}"/>
          </ac:spMkLst>
        </pc:spChg>
        <pc:spChg chg="add del">
          <ac:chgData name="Ly Trinh" userId="d5acdf86b8bf9d8e" providerId="LiveId" clId="{47452D3A-EF4E-4C87-B442-86C6904BABA9}" dt="2024-08-18T09:41:47.974" v="3106" actId="26606"/>
          <ac:spMkLst>
            <pc:docMk/>
            <pc:sldMk cId="815792539" sldId="293"/>
            <ac:spMk id="31" creationId="{0CFB124C-4B0C-4A81-8633-17257B151642}"/>
          </ac:spMkLst>
        </pc:spChg>
        <pc:spChg chg="add">
          <ac:chgData name="Ly Trinh" userId="d5acdf86b8bf9d8e" providerId="LiveId" clId="{47452D3A-EF4E-4C87-B442-86C6904BABA9}" dt="2024-08-18T09:41:49.559" v="3109" actId="26606"/>
          <ac:spMkLst>
            <pc:docMk/>
            <pc:sldMk cId="815792539" sldId="293"/>
            <ac:spMk id="37" creationId="{E722B2DD-E14D-4972-9D98-5D6E61B1B2D2}"/>
          </ac:spMkLst>
        </pc:spChg>
        <pc:spChg chg="add">
          <ac:chgData name="Ly Trinh" userId="d5acdf86b8bf9d8e" providerId="LiveId" clId="{47452D3A-EF4E-4C87-B442-86C6904BABA9}" dt="2024-08-18T09:41:49.559" v="3109" actId="26606"/>
          <ac:spMkLst>
            <pc:docMk/>
            <pc:sldMk cId="815792539" sldId="293"/>
            <ac:spMk id="38" creationId="{0CFB124C-4B0C-4A81-8633-17257B151642}"/>
          </ac:spMkLst>
        </pc:spChg>
        <pc:grpChg chg="add del">
          <ac:chgData name="Ly Trinh" userId="d5acdf86b8bf9d8e" providerId="LiveId" clId="{47452D3A-EF4E-4C87-B442-86C6904BABA9}" dt="2024-08-18T09:41:46.482" v="3104" actId="26606"/>
          <ac:grpSpMkLst>
            <pc:docMk/>
            <pc:sldMk cId="815792539" sldId="293"/>
            <ac:grpSpMk id="26" creationId="{723C66ED-DBBF-12CA-7F5E-813E0E7D036A}"/>
          </ac:grpSpMkLst>
        </pc:grpChg>
        <pc:grpChg chg="add del">
          <ac:chgData name="Ly Trinh" userId="d5acdf86b8bf9d8e" providerId="LiveId" clId="{47452D3A-EF4E-4C87-B442-86C6904BABA9}" dt="2024-08-18T09:41:49.555" v="3108" actId="26606"/>
          <ac:grpSpMkLst>
            <pc:docMk/>
            <pc:sldMk cId="815792539" sldId="293"/>
            <ac:grpSpMk id="33" creationId="{723C66ED-DBBF-12CA-7F5E-813E0E7D036A}"/>
          </ac:grpSpMkLst>
        </pc:grpChg>
        <pc:graphicFrameChg chg="del">
          <ac:chgData name="Ly Trinh" userId="d5acdf86b8bf9d8e" providerId="LiveId" clId="{47452D3A-EF4E-4C87-B442-86C6904BABA9}" dt="2024-08-18T09:10:15.854" v="2727" actId="478"/>
          <ac:graphicFrameMkLst>
            <pc:docMk/>
            <pc:sldMk cId="815792539" sldId="293"/>
            <ac:graphicFrameMk id="9" creationId="{12AA3BDE-63E9-D6A1-9A7C-AC6DF27D10EF}"/>
          </ac:graphicFrameMkLst>
        </pc:graphicFrameChg>
        <pc:picChg chg="add mod">
          <ac:chgData name="Ly Trinh" userId="d5acdf86b8bf9d8e" providerId="LiveId" clId="{47452D3A-EF4E-4C87-B442-86C6904BABA9}" dt="2024-08-18T09:41:49.559" v="3109" actId="26606"/>
          <ac:picMkLst>
            <pc:docMk/>
            <pc:sldMk cId="815792539" sldId="293"/>
            <ac:picMk id="5" creationId="{5D877884-F12B-DB41-67B0-64174D6FDD90}"/>
          </ac:picMkLst>
        </pc:picChg>
        <pc:picChg chg="del">
          <ac:chgData name="Ly Trinh" userId="d5acdf86b8bf9d8e" providerId="LiveId" clId="{47452D3A-EF4E-4C87-B442-86C6904BABA9}" dt="2024-08-18T09:10:18.102" v="2728" actId="478"/>
          <ac:picMkLst>
            <pc:docMk/>
            <pc:sldMk cId="815792539" sldId="293"/>
            <ac:picMk id="10" creationId="{CF679E0D-7ACD-08DC-30A7-5CBB1A9B7217}"/>
          </ac:picMkLst>
        </pc:picChg>
      </pc:sldChg>
      <pc:sldChg chg="modSp add del mod ord">
        <pc:chgData name="Ly Trinh" userId="d5acdf86b8bf9d8e" providerId="LiveId" clId="{47452D3A-EF4E-4C87-B442-86C6904BABA9}" dt="2024-08-18T09:23:45.215" v="2978" actId="47"/>
        <pc:sldMkLst>
          <pc:docMk/>
          <pc:sldMk cId="3722869811" sldId="298"/>
        </pc:sldMkLst>
        <pc:spChg chg="mod">
          <ac:chgData name="Ly Trinh" userId="d5acdf86b8bf9d8e" providerId="LiveId" clId="{47452D3A-EF4E-4C87-B442-86C6904BABA9}" dt="2024-08-18T09:16:54.140" v="2845" actId="2711"/>
          <ac:spMkLst>
            <pc:docMk/>
            <pc:sldMk cId="3722869811" sldId="298"/>
            <ac:spMk id="6" creationId="{EAC19F83-9452-CA59-5A2E-57EA3305A77F}"/>
          </ac:spMkLst>
        </pc:spChg>
        <pc:spChg chg="mod">
          <ac:chgData name="Ly Trinh" userId="d5acdf86b8bf9d8e" providerId="LiveId" clId="{47452D3A-EF4E-4C87-B442-86C6904BABA9}" dt="2024-08-18T09:18:41.514" v="2856" actId="20577"/>
          <ac:spMkLst>
            <pc:docMk/>
            <pc:sldMk cId="3722869811" sldId="298"/>
            <ac:spMk id="7" creationId="{B544D460-D31C-FE24-FEDC-49D3FED24F44}"/>
          </ac:spMkLst>
        </pc:spChg>
      </pc:sldChg>
      <pc:sldChg chg="addSp modSp add mod ord">
        <pc:chgData name="Ly Trinh" userId="d5acdf86b8bf9d8e" providerId="LiveId" clId="{47452D3A-EF4E-4C87-B442-86C6904BABA9}" dt="2024-08-18T09:23:37.707" v="2977" actId="1076"/>
        <pc:sldMkLst>
          <pc:docMk/>
          <pc:sldMk cId="757726076" sldId="299"/>
        </pc:sldMkLst>
        <pc:spChg chg="add mod">
          <ac:chgData name="Ly Trinh" userId="d5acdf86b8bf9d8e" providerId="LiveId" clId="{47452D3A-EF4E-4C87-B442-86C6904BABA9}" dt="2024-08-18T09:14:43.027" v="2797" actId="1076"/>
          <ac:spMkLst>
            <pc:docMk/>
            <pc:sldMk cId="757726076" sldId="299"/>
            <ac:spMk id="2" creationId="{1A7876D3-1152-6B9E-1C5A-250CEF53EC63}"/>
          </ac:spMkLst>
        </pc:spChg>
        <pc:spChg chg="mod">
          <ac:chgData name="Ly Trinh" userId="d5acdf86b8bf9d8e" providerId="LiveId" clId="{47452D3A-EF4E-4C87-B442-86C6904BABA9}" dt="2024-08-18T09:23:33.145" v="2976" actId="1076"/>
          <ac:spMkLst>
            <pc:docMk/>
            <pc:sldMk cId="757726076" sldId="299"/>
            <ac:spMk id="7" creationId="{7388E00F-F203-6C4A-BE2A-05A21BFD7D4A}"/>
          </ac:spMkLst>
        </pc:spChg>
        <pc:picChg chg="add mod">
          <ac:chgData name="Ly Trinh" userId="d5acdf86b8bf9d8e" providerId="LiveId" clId="{47452D3A-EF4E-4C87-B442-86C6904BABA9}" dt="2024-08-18T09:23:37.707" v="2977" actId="1076"/>
          <ac:picMkLst>
            <pc:docMk/>
            <pc:sldMk cId="757726076" sldId="299"/>
            <ac:picMk id="3" creationId="{B18BBF08-A82D-7824-EF00-EA7DF565A31E}"/>
          </ac:picMkLst>
        </pc:picChg>
      </pc:sldChg>
      <pc:sldChg chg="modSp add mod">
        <pc:chgData name="Ly Trinh" userId="d5acdf86b8bf9d8e" providerId="LiveId" clId="{47452D3A-EF4E-4C87-B442-86C6904BABA9}" dt="2024-08-18T09:29:04.057" v="3004" actId="113"/>
        <pc:sldMkLst>
          <pc:docMk/>
          <pc:sldMk cId="2462159286" sldId="301"/>
        </pc:sldMkLst>
        <pc:spChg chg="mod">
          <ac:chgData name="Ly Trinh" userId="d5acdf86b8bf9d8e" providerId="LiveId" clId="{47452D3A-EF4E-4C87-B442-86C6904BABA9}" dt="2024-08-18T09:27:36.439" v="3003" actId="113"/>
          <ac:spMkLst>
            <pc:docMk/>
            <pc:sldMk cId="2462159286" sldId="301"/>
            <ac:spMk id="2" creationId="{E5DB9612-4D9C-063C-9D25-F8F4CEA1B54B}"/>
          </ac:spMkLst>
        </pc:spChg>
        <pc:spChg chg="mod">
          <ac:chgData name="Ly Trinh" userId="d5acdf86b8bf9d8e" providerId="LiveId" clId="{47452D3A-EF4E-4C87-B442-86C6904BABA9}" dt="2024-08-18T09:27:19.556" v="3001" actId="255"/>
          <ac:spMkLst>
            <pc:docMk/>
            <pc:sldMk cId="2462159286" sldId="301"/>
            <ac:spMk id="3" creationId="{806BF8E7-7FAE-4E0A-63E0-AE8AA09C2C5F}"/>
          </ac:spMkLst>
        </pc:spChg>
        <pc:graphicFrameChg chg="mod modGraphic">
          <ac:chgData name="Ly Trinh" userId="d5acdf86b8bf9d8e" providerId="LiveId" clId="{47452D3A-EF4E-4C87-B442-86C6904BABA9}" dt="2024-08-18T09:29:04.057" v="3004" actId="113"/>
          <ac:graphicFrameMkLst>
            <pc:docMk/>
            <pc:sldMk cId="2462159286" sldId="301"/>
            <ac:graphicFrameMk id="4" creationId="{C6BFD47A-28C5-2088-D76F-9A0A76FD801B}"/>
          </ac:graphicFrameMkLst>
        </pc:graphicFrameChg>
      </pc:sldChg>
      <pc:sldChg chg="addSp modSp add mod">
        <pc:chgData name="Ly Trinh" userId="d5acdf86b8bf9d8e" providerId="LiveId" clId="{47452D3A-EF4E-4C87-B442-86C6904BABA9}" dt="2024-08-18T09:31:59.271" v="3021" actId="1076"/>
        <pc:sldMkLst>
          <pc:docMk/>
          <pc:sldMk cId="995408778" sldId="303"/>
        </pc:sldMkLst>
        <pc:spChg chg="add mod">
          <ac:chgData name="Ly Trinh" userId="d5acdf86b8bf9d8e" providerId="LiveId" clId="{47452D3A-EF4E-4C87-B442-86C6904BABA9}" dt="2024-08-18T09:31:59.271" v="3021" actId="1076"/>
          <ac:spMkLst>
            <pc:docMk/>
            <pc:sldMk cId="995408778" sldId="303"/>
            <ac:spMk id="2" creationId="{6B9A962C-4A94-1AD3-F857-4876E33A4ADB}"/>
          </ac:spMkLst>
        </pc:spChg>
        <pc:spChg chg="mod">
          <ac:chgData name="Ly Trinh" userId="d5acdf86b8bf9d8e" providerId="LiveId" clId="{47452D3A-EF4E-4C87-B442-86C6904BABA9}" dt="2024-08-18T09:31:54.545" v="3019" actId="1076"/>
          <ac:spMkLst>
            <pc:docMk/>
            <pc:sldMk cId="995408778" sldId="303"/>
            <ac:spMk id="4" creationId="{9018DC1B-EBBB-1A1A-6570-8176C0E82C72}"/>
          </ac:spMkLst>
        </pc:spChg>
        <pc:graphicFrameChg chg="mod modGraphic">
          <ac:chgData name="Ly Trinh" userId="d5acdf86b8bf9d8e" providerId="LiveId" clId="{47452D3A-EF4E-4C87-B442-86C6904BABA9}" dt="2024-08-18T09:31:49.564" v="3018" actId="1076"/>
          <ac:graphicFrameMkLst>
            <pc:docMk/>
            <pc:sldMk cId="995408778" sldId="303"/>
            <ac:graphicFrameMk id="5" creationId="{367D76CF-CCD8-0FE2-19C5-FA6E52097E95}"/>
          </ac:graphicFrameMkLst>
        </pc:graphicFrameChg>
      </pc:sldChg>
      <pc:sldChg chg="addSp modSp add mod">
        <pc:chgData name="Ly Trinh" userId="d5acdf86b8bf9d8e" providerId="LiveId" clId="{47452D3A-EF4E-4C87-B442-86C6904BABA9}" dt="2024-08-18T09:31:42.373" v="3016" actId="1076"/>
        <pc:sldMkLst>
          <pc:docMk/>
          <pc:sldMk cId="4265564994" sldId="305"/>
        </pc:sldMkLst>
        <pc:spChg chg="add mod">
          <ac:chgData name="Ly Trinh" userId="d5acdf86b8bf9d8e" providerId="LiveId" clId="{47452D3A-EF4E-4C87-B442-86C6904BABA9}" dt="2024-08-18T09:31:42.373" v="3016" actId="1076"/>
          <ac:spMkLst>
            <pc:docMk/>
            <pc:sldMk cId="4265564994" sldId="305"/>
            <ac:spMk id="2" creationId="{64D8D43B-3FD3-4C7F-AD77-3B3ED55FA4CF}"/>
          </ac:spMkLst>
        </pc:spChg>
        <pc:spChg chg="mod">
          <ac:chgData name="Ly Trinh" userId="d5acdf86b8bf9d8e" providerId="LiveId" clId="{47452D3A-EF4E-4C87-B442-86C6904BABA9}" dt="2024-08-18T09:31:26.629" v="3014" actId="1076"/>
          <ac:spMkLst>
            <pc:docMk/>
            <pc:sldMk cId="4265564994" sldId="305"/>
            <ac:spMk id="4" creationId="{9018DC1B-EBBB-1A1A-6570-8176C0E82C72}"/>
          </ac:spMkLst>
        </pc:spChg>
        <pc:graphicFrameChg chg="mod modGraphic">
          <ac:chgData name="Ly Trinh" userId="d5acdf86b8bf9d8e" providerId="LiveId" clId="{47452D3A-EF4E-4C87-B442-86C6904BABA9}" dt="2024-08-18T09:31:15.072" v="3013" actId="1076"/>
          <ac:graphicFrameMkLst>
            <pc:docMk/>
            <pc:sldMk cId="4265564994" sldId="305"/>
            <ac:graphicFrameMk id="5" creationId="{367D76CF-CCD8-0FE2-19C5-FA6E52097E95}"/>
          </ac:graphicFrameMkLst>
        </pc:graphicFrameChg>
      </pc:sldChg>
      <pc:sldChg chg="new del">
        <pc:chgData name="Ly Trinh" userId="d5acdf86b8bf9d8e" providerId="LiveId" clId="{47452D3A-EF4E-4C87-B442-86C6904BABA9}" dt="2024-08-18T09:40:58.374" v="3094" actId="47"/>
        <pc:sldMkLst>
          <pc:docMk/>
          <pc:sldMk cId="709072386" sldId="306"/>
        </pc:sldMkLst>
      </pc:sldChg>
      <pc:sldChg chg="add del">
        <pc:chgData name="Ly Trinh" userId="d5acdf86b8bf9d8e" providerId="LiveId" clId="{47452D3A-EF4E-4C87-B442-86C6904BABA9}" dt="2024-08-18T09:34:38.833" v="3028" actId="47"/>
        <pc:sldMkLst>
          <pc:docMk/>
          <pc:sldMk cId="1100552602" sldId="306"/>
        </pc:sldMkLst>
      </pc:sldChg>
      <pc:sldMasterChg chg="del delSldLayout">
        <pc:chgData name="Ly Trinh" userId="d5acdf86b8bf9d8e" providerId="LiveId" clId="{47452D3A-EF4E-4C87-B442-86C6904BABA9}" dt="2024-08-18T09:04:43.636" v="2094" actId="47"/>
        <pc:sldMasterMkLst>
          <pc:docMk/>
          <pc:sldMasterMk cId="924846770" sldId="2147483660"/>
        </pc:sldMasterMkLst>
        <pc:sldLayoutChg chg="del">
          <pc:chgData name="Ly Trinh" userId="d5acdf86b8bf9d8e" providerId="LiveId" clId="{47452D3A-EF4E-4C87-B442-86C6904BABA9}" dt="2024-08-18T09:04:43.636" v="2094" actId="47"/>
          <pc:sldLayoutMkLst>
            <pc:docMk/>
            <pc:sldMasterMk cId="924846770" sldId="2147483660"/>
            <pc:sldLayoutMk cId="2017831335" sldId="2147483661"/>
          </pc:sldLayoutMkLst>
        </pc:sldLayoutChg>
        <pc:sldLayoutChg chg="del">
          <pc:chgData name="Ly Trinh" userId="d5acdf86b8bf9d8e" providerId="LiveId" clId="{47452D3A-EF4E-4C87-B442-86C6904BABA9}" dt="2024-08-18T09:04:43.636" v="2094" actId="47"/>
          <pc:sldLayoutMkLst>
            <pc:docMk/>
            <pc:sldMasterMk cId="924846770" sldId="2147483660"/>
            <pc:sldLayoutMk cId="2885008299" sldId="2147483662"/>
          </pc:sldLayoutMkLst>
        </pc:sldLayoutChg>
        <pc:sldLayoutChg chg="del">
          <pc:chgData name="Ly Trinh" userId="d5acdf86b8bf9d8e" providerId="LiveId" clId="{47452D3A-EF4E-4C87-B442-86C6904BABA9}" dt="2024-08-18T09:04:43.636" v="2094" actId="47"/>
          <pc:sldLayoutMkLst>
            <pc:docMk/>
            <pc:sldMasterMk cId="924846770" sldId="2147483660"/>
            <pc:sldLayoutMk cId="2313823875" sldId="2147483663"/>
          </pc:sldLayoutMkLst>
        </pc:sldLayoutChg>
        <pc:sldLayoutChg chg="del">
          <pc:chgData name="Ly Trinh" userId="d5acdf86b8bf9d8e" providerId="LiveId" clId="{47452D3A-EF4E-4C87-B442-86C6904BABA9}" dt="2024-08-18T09:04:43.636" v="2094" actId="47"/>
          <pc:sldLayoutMkLst>
            <pc:docMk/>
            <pc:sldMasterMk cId="924846770" sldId="2147483660"/>
            <pc:sldLayoutMk cId="1061589391" sldId="2147483664"/>
          </pc:sldLayoutMkLst>
        </pc:sldLayoutChg>
        <pc:sldLayoutChg chg="del">
          <pc:chgData name="Ly Trinh" userId="d5acdf86b8bf9d8e" providerId="LiveId" clId="{47452D3A-EF4E-4C87-B442-86C6904BABA9}" dt="2024-08-18T09:04:43.636" v="2094" actId="47"/>
          <pc:sldLayoutMkLst>
            <pc:docMk/>
            <pc:sldMasterMk cId="924846770" sldId="2147483660"/>
            <pc:sldLayoutMk cId="1523078241" sldId="2147483665"/>
          </pc:sldLayoutMkLst>
        </pc:sldLayoutChg>
        <pc:sldLayoutChg chg="del">
          <pc:chgData name="Ly Trinh" userId="d5acdf86b8bf9d8e" providerId="LiveId" clId="{47452D3A-EF4E-4C87-B442-86C6904BABA9}" dt="2024-08-18T09:04:43.636" v="2094" actId="47"/>
          <pc:sldLayoutMkLst>
            <pc:docMk/>
            <pc:sldMasterMk cId="924846770" sldId="2147483660"/>
            <pc:sldLayoutMk cId="3010231591" sldId="2147483666"/>
          </pc:sldLayoutMkLst>
        </pc:sldLayoutChg>
        <pc:sldLayoutChg chg="del">
          <pc:chgData name="Ly Trinh" userId="d5acdf86b8bf9d8e" providerId="LiveId" clId="{47452D3A-EF4E-4C87-B442-86C6904BABA9}" dt="2024-08-18T09:04:43.636" v="2094" actId="47"/>
          <pc:sldLayoutMkLst>
            <pc:docMk/>
            <pc:sldMasterMk cId="924846770" sldId="2147483660"/>
            <pc:sldLayoutMk cId="3579687637" sldId="2147483667"/>
          </pc:sldLayoutMkLst>
        </pc:sldLayoutChg>
        <pc:sldLayoutChg chg="del">
          <pc:chgData name="Ly Trinh" userId="d5acdf86b8bf9d8e" providerId="LiveId" clId="{47452D3A-EF4E-4C87-B442-86C6904BABA9}" dt="2024-08-18T09:04:43.636" v="2094" actId="47"/>
          <pc:sldLayoutMkLst>
            <pc:docMk/>
            <pc:sldMasterMk cId="924846770" sldId="2147483660"/>
            <pc:sldLayoutMk cId="2995051713" sldId="2147483668"/>
          </pc:sldLayoutMkLst>
        </pc:sldLayoutChg>
        <pc:sldLayoutChg chg="del">
          <pc:chgData name="Ly Trinh" userId="d5acdf86b8bf9d8e" providerId="LiveId" clId="{47452D3A-EF4E-4C87-B442-86C6904BABA9}" dt="2024-08-18T09:04:43.636" v="2094" actId="47"/>
          <pc:sldLayoutMkLst>
            <pc:docMk/>
            <pc:sldMasterMk cId="924846770" sldId="2147483660"/>
            <pc:sldLayoutMk cId="3659338696" sldId="2147483669"/>
          </pc:sldLayoutMkLst>
        </pc:sldLayoutChg>
        <pc:sldLayoutChg chg="del">
          <pc:chgData name="Ly Trinh" userId="d5acdf86b8bf9d8e" providerId="LiveId" clId="{47452D3A-EF4E-4C87-B442-86C6904BABA9}" dt="2024-08-18T09:04:43.636" v="2094" actId="47"/>
          <pc:sldLayoutMkLst>
            <pc:docMk/>
            <pc:sldMasterMk cId="924846770" sldId="2147483660"/>
            <pc:sldLayoutMk cId="886128309" sldId="2147483670"/>
          </pc:sldLayoutMkLst>
        </pc:sldLayoutChg>
        <pc:sldLayoutChg chg="del">
          <pc:chgData name="Ly Trinh" userId="d5acdf86b8bf9d8e" providerId="LiveId" clId="{47452D3A-EF4E-4C87-B442-86C6904BABA9}" dt="2024-08-18T09:04:43.636" v="2094" actId="47"/>
          <pc:sldLayoutMkLst>
            <pc:docMk/>
            <pc:sldMasterMk cId="924846770" sldId="2147483660"/>
            <pc:sldLayoutMk cId="1816503217" sldId="2147483671"/>
          </pc:sldLayoutMkLst>
        </pc:sldLayoutChg>
      </pc:sldMaster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4D6612-95C7-4304-A993-91BAA4DE7867}"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68F4DF8A-F354-4FBC-8E19-BADA08B17BDF}">
      <dgm:prSet phldrT="[Text]"/>
      <dgm:spPr/>
      <dgm:t>
        <a:bodyPr/>
        <a:lstStyle/>
        <a:p>
          <a:r>
            <a:rPr lang="en-US" i="0" dirty="0" err="1">
              <a:solidFill>
                <a:srgbClr val="002060"/>
              </a:solidFill>
              <a:latin typeface="Times New Roman" panose="02020603050405020304" pitchFamily="18" charset="0"/>
              <a:cs typeface="Times New Roman" panose="02020603050405020304" pitchFamily="18" charset="0"/>
            </a:rPr>
            <a:t>Tích</a:t>
          </a:r>
          <a:r>
            <a:rPr lang="en-US" i="0" dirty="0">
              <a:solidFill>
                <a:srgbClr val="002060"/>
              </a:solidFill>
              <a:latin typeface="Times New Roman" panose="02020603050405020304" pitchFamily="18" charset="0"/>
              <a:cs typeface="Times New Roman" panose="02020603050405020304" pitchFamily="18" charset="0"/>
            </a:rPr>
            <a:t> </a:t>
          </a:r>
          <a:r>
            <a:rPr lang="en-US" i="0" dirty="0" err="1">
              <a:solidFill>
                <a:srgbClr val="002060"/>
              </a:solidFill>
              <a:latin typeface="Times New Roman" panose="02020603050405020304" pitchFamily="18" charset="0"/>
              <a:cs typeface="Times New Roman" panose="02020603050405020304" pitchFamily="18" charset="0"/>
            </a:rPr>
            <a:t>hợp</a:t>
          </a:r>
          <a:r>
            <a:rPr lang="en-US" i="0" dirty="0">
              <a:solidFill>
                <a:srgbClr val="002060"/>
              </a:solidFill>
              <a:latin typeface="Times New Roman" panose="02020603050405020304" pitchFamily="18" charset="0"/>
              <a:cs typeface="Times New Roman" panose="02020603050405020304" pitchFamily="18" charset="0"/>
            </a:rPr>
            <a:t> </a:t>
          </a:r>
          <a:r>
            <a:rPr lang="en-US" i="0" dirty="0" err="1">
              <a:solidFill>
                <a:srgbClr val="002060"/>
              </a:solidFill>
              <a:latin typeface="Times New Roman" panose="02020603050405020304" pitchFamily="18" charset="0"/>
              <a:cs typeface="Times New Roman" panose="02020603050405020304" pitchFamily="18" charset="0"/>
            </a:rPr>
            <a:t>nội</a:t>
          </a:r>
          <a:r>
            <a:rPr lang="en-US" i="0" dirty="0">
              <a:solidFill>
                <a:srgbClr val="002060"/>
              </a:solidFill>
              <a:latin typeface="Times New Roman" panose="02020603050405020304" pitchFamily="18" charset="0"/>
              <a:cs typeface="Times New Roman" panose="02020603050405020304" pitchFamily="18" charset="0"/>
            </a:rPr>
            <a:t> dung </a:t>
          </a:r>
          <a:r>
            <a:rPr lang="en-US" i="0" dirty="0" err="1">
              <a:solidFill>
                <a:srgbClr val="002060"/>
              </a:solidFill>
              <a:latin typeface="Times New Roman" panose="02020603050405020304" pitchFamily="18" charset="0"/>
              <a:cs typeface="Times New Roman" panose="02020603050405020304" pitchFamily="18" charset="0"/>
            </a:rPr>
            <a:t>giáo</a:t>
          </a:r>
          <a:r>
            <a:rPr lang="en-US" i="0" dirty="0">
              <a:solidFill>
                <a:srgbClr val="002060"/>
              </a:solidFill>
              <a:latin typeface="Times New Roman" panose="02020603050405020304" pitchFamily="18" charset="0"/>
              <a:cs typeface="Times New Roman" panose="02020603050405020304" pitchFamily="18" charset="0"/>
            </a:rPr>
            <a:t> </a:t>
          </a:r>
          <a:r>
            <a:rPr lang="en-US" i="0" dirty="0" err="1">
              <a:solidFill>
                <a:srgbClr val="002060"/>
              </a:solidFill>
              <a:latin typeface="Times New Roman" panose="02020603050405020304" pitchFamily="18" charset="0"/>
              <a:cs typeface="Times New Roman" panose="02020603050405020304" pitchFamily="18" charset="0"/>
            </a:rPr>
            <a:t>dục</a:t>
          </a:r>
          <a:r>
            <a:rPr lang="en-US" i="0" dirty="0">
              <a:solidFill>
                <a:srgbClr val="002060"/>
              </a:solidFill>
              <a:latin typeface="Times New Roman" panose="02020603050405020304" pitchFamily="18" charset="0"/>
              <a:cs typeface="Times New Roman" panose="02020603050405020304" pitchFamily="18" charset="0"/>
            </a:rPr>
            <a:t> </a:t>
          </a:r>
          <a:r>
            <a:rPr lang="en-US" i="0" dirty="0" err="1">
              <a:solidFill>
                <a:srgbClr val="002060"/>
              </a:solidFill>
              <a:latin typeface="Times New Roman" panose="02020603050405020304" pitchFamily="18" charset="0"/>
              <a:cs typeface="Times New Roman" panose="02020603050405020304" pitchFamily="18" charset="0"/>
            </a:rPr>
            <a:t>lí</a:t>
          </a:r>
          <a:r>
            <a:rPr lang="en-US" i="0" dirty="0">
              <a:solidFill>
                <a:srgbClr val="002060"/>
              </a:solidFill>
              <a:latin typeface="Times New Roman" panose="02020603050405020304" pitchFamily="18" charset="0"/>
              <a:cs typeface="Times New Roman" panose="02020603050405020304" pitchFamily="18" charset="0"/>
            </a:rPr>
            <a:t> </a:t>
          </a:r>
          <a:r>
            <a:rPr lang="en-US" i="0" dirty="0" err="1">
              <a:solidFill>
                <a:srgbClr val="002060"/>
              </a:solidFill>
              <a:latin typeface="Times New Roman" panose="02020603050405020304" pitchFamily="18" charset="0"/>
              <a:cs typeface="Times New Roman" panose="02020603050405020304" pitchFamily="18" charset="0"/>
            </a:rPr>
            <a:t>tưởng</a:t>
          </a:r>
          <a:r>
            <a:rPr lang="en-US" i="0" dirty="0">
              <a:solidFill>
                <a:srgbClr val="002060"/>
              </a:solidFill>
              <a:latin typeface="Times New Roman" panose="02020603050405020304" pitchFamily="18" charset="0"/>
              <a:cs typeface="Times New Roman" panose="02020603050405020304" pitchFamily="18" charset="0"/>
            </a:rPr>
            <a:t> </a:t>
          </a:r>
          <a:r>
            <a:rPr lang="en-US" i="0" dirty="0" err="1">
              <a:solidFill>
                <a:srgbClr val="002060"/>
              </a:solidFill>
              <a:latin typeface="Times New Roman" panose="02020603050405020304" pitchFamily="18" charset="0"/>
              <a:cs typeface="Times New Roman" panose="02020603050405020304" pitchFamily="18" charset="0"/>
            </a:rPr>
            <a:t>cách</a:t>
          </a:r>
          <a:r>
            <a:rPr lang="en-US" i="0" dirty="0">
              <a:solidFill>
                <a:srgbClr val="002060"/>
              </a:solidFill>
              <a:latin typeface="Times New Roman" panose="02020603050405020304" pitchFamily="18" charset="0"/>
              <a:cs typeface="Times New Roman" panose="02020603050405020304" pitchFamily="18" charset="0"/>
            </a:rPr>
            <a:t> </a:t>
          </a:r>
          <a:r>
            <a:rPr lang="en-US" i="0" dirty="0" err="1">
              <a:solidFill>
                <a:srgbClr val="002060"/>
              </a:solidFill>
              <a:latin typeface="Times New Roman" panose="02020603050405020304" pitchFamily="18" charset="0"/>
              <a:cs typeface="Times New Roman" panose="02020603050405020304" pitchFamily="18" charset="0"/>
            </a:rPr>
            <a:t>mạng</a:t>
          </a:r>
          <a:r>
            <a:rPr lang="en-US" i="0" dirty="0">
              <a:solidFill>
                <a:srgbClr val="002060"/>
              </a:solidFill>
              <a:latin typeface="Times New Roman" panose="02020603050405020304" pitchFamily="18" charset="0"/>
              <a:cs typeface="Times New Roman" panose="02020603050405020304" pitchFamily="18" charset="0"/>
            </a:rPr>
            <a:t>, </a:t>
          </a:r>
          <a:r>
            <a:rPr lang="en-US" i="0" dirty="0" err="1">
              <a:solidFill>
                <a:srgbClr val="002060"/>
              </a:solidFill>
              <a:latin typeface="Times New Roman" panose="02020603050405020304" pitchFamily="18" charset="0"/>
              <a:cs typeface="Times New Roman" panose="02020603050405020304" pitchFamily="18" charset="0"/>
            </a:rPr>
            <a:t>đạo</a:t>
          </a:r>
          <a:r>
            <a:rPr lang="en-US" i="0" dirty="0">
              <a:solidFill>
                <a:srgbClr val="002060"/>
              </a:solidFill>
              <a:latin typeface="Times New Roman" panose="02020603050405020304" pitchFamily="18" charset="0"/>
              <a:cs typeface="Times New Roman" panose="02020603050405020304" pitchFamily="18" charset="0"/>
            </a:rPr>
            <a:t> </a:t>
          </a:r>
          <a:r>
            <a:rPr lang="en-US" i="0" dirty="0" err="1">
              <a:solidFill>
                <a:srgbClr val="002060"/>
              </a:solidFill>
              <a:latin typeface="Times New Roman" panose="02020603050405020304" pitchFamily="18" charset="0"/>
              <a:cs typeface="Times New Roman" panose="02020603050405020304" pitchFamily="18" charset="0"/>
            </a:rPr>
            <a:t>đức</a:t>
          </a:r>
          <a:r>
            <a:rPr lang="en-US" i="0" dirty="0">
              <a:solidFill>
                <a:srgbClr val="002060"/>
              </a:solidFill>
              <a:latin typeface="Times New Roman" panose="02020603050405020304" pitchFamily="18" charset="0"/>
              <a:cs typeface="Times New Roman" panose="02020603050405020304" pitchFamily="18" charset="0"/>
            </a:rPr>
            <a:t>, </a:t>
          </a:r>
          <a:r>
            <a:rPr lang="en-US" i="0" dirty="0" err="1">
              <a:solidFill>
                <a:srgbClr val="002060"/>
              </a:solidFill>
              <a:latin typeface="Times New Roman" panose="02020603050405020304" pitchFamily="18" charset="0"/>
              <a:cs typeface="Times New Roman" panose="02020603050405020304" pitchFamily="18" charset="0"/>
            </a:rPr>
            <a:t>lối</a:t>
          </a:r>
          <a:r>
            <a:rPr lang="en-US" i="0" dirty="0">
              <a:solidFill>
                <a:srgbClr val="002060"/>
              </a:solidFill>
              <a:latin typeface="Times New Roman" panose="02020603050405020304" pitchFamily="18" charset="0"/>
              <a:cs typeface="Times New Roman" panose="02020603050405020304" pitchFamily="18" charset="0"/>
            </a:rPr>
            <a:t> </a:t>
          </a:r>
          <a:r>
            <a:rPr lang="en-US" i="0" dirty="0" err="1">
              <a:solidFill>
                <a:srgbClr val="002060"/>
              </a:solidFill>
              <a:latin typeface="Times New Roman" panose="02020603050405020304" pitchFamily="18" charset="0"/>
              <a:cs typeface="Times New Roman" panose="02020603050405020304" pitchFamily="18" charset="0"/>
            </a:rPr>
            <a:t>sống</a:t>
          </a:r>
          <a:r>
            <a:rPr lang="en-US" i="0" dirty="0">
              <a:solidFill>
                <a:srgbClr val="002060"/>
              </a:solidFill>
              <a:latin typeface="Times New Roman" panose="02020603050405020304" pitchFamily="18" charset="0"/>
              <a:cs typeface="Times New Roman" panose="02020603050405020304" pitchFamily="18" charset="0"/>
            </a:rPr>
            <a:t>;</a:t>
          </a:r>
        </a:p>
      </dgm:t>
    </dgm:pt>
    <dgm:pt modelId="{C9AAF592-BC69-472F-86B7-90EB3D56F5F6}" type="parTrans" cxnId="{FB7DBB61-2B10-4CF2-B89C-E0115287E212}">
      <dgm:prSet/>
      <dgm:spPr/>
      <dgm:t>
        <a:bodyPr/>
        <a:lstStyle/>
        <a:p>
          <a:endParaRPr lang="en-US"/>
        </a:p>
      </dgm:t>
    </dgm:pt>
    <dgm:pt modelId="{54E4C81F-FE8A-423A-99F0-928A51F7A8D0}" type="sibTrans" cxnId="{FB7DBB61-2B10-4CF2-B89C-E0115287E212}">
      <dgm:prSet/>
      <dgm:spPr/>
      <dgm:t>
        <a:bodyPr/>
        <a:lstStyle/>
        <a:p>
          <a:endParaRPr lang="en-US"/>
        </a:p>
      </dgm:t>
    </dgm:pt>
    <dgm:pt modelId="{33DCBA3B-D11D-41BC-83B8-3483A95D0B30}">
      <dgm:prSet phldrT="[Text]"/>
      <dgm:spPr/>
      <dgm:t>
        <a:bodyPr/>
        <a:lstStyle/>
        <a:p>
          <a:r>
            <a:rPr lang="en-US" i="0" dirty="0" err="1">
              <a:solidFill>
                <a:srgbClr val="002060"/>
              </a:solidFill>
              <a:latin typeface="Times New Roman" panose="02020603050405020304" pitchFamily="18" charset="0"/>
              <a:cs typeface="Times New Roman" panose="02020603050405020304" pitchFamily="18" charset="0"/>
            </a:rPr>
            <a:t>Tích</a:t>
          </a:r>
          <a:r>
            <a:rPr lang="en-US" i="0" dirty="0">
              <a:solidFill>
                <a:srgbClr val="002060"/>
              </a:solidFill>
              <a:latin typeface="Times New Roman" panose="02020603050405020304" pitchFamily="18" charset="0"/>
              <a:cs typeface="Times New Roman" panose="02020603050405020304" pitchFamily="18" charset="0"/>
            </a:rPr>
            <a:t> </a:t>
          </a:r>
          <a:r>
            <a:rPr lang="en-US" i="0" dirty="0" err="1">
              <a:solidFill>
                <a:srgbClr val="002060"/>
              </a:solidFill>
              <a:latin typeface="Times New Roman" panose="02020603050405020304" pitchFamily="18" charset="0"/>
              <a:cs typeface="Times New Roman" panose="02020603050405020304" pitchFamily="18" charset="0"/>
            </a:rPr>
            <a:t>hợp</a:t>
          </a:r>
          <a:r>
            <a:rPr lang="en-US" i="0" dirty="0">
              <a:solidFill>
                <a:srgbClr val="002060"/>
              </a:solidFill>
              <a:latin typeface="Times New Roman" panose="02020603050405020304" pitchFamily="18" charset="0"/>
              <a:cs typeface="Times New Roman" panose="02020603050405020304" pitchFamily="18" charset="0"/>
            </a:rPr>
            <a:t> </a:t>
          </a:r>
          <a:r>
            <a:rPr lang="en-US" i="0" dirty="0" err="1">
              <a:solidFill>
                <a:srgbClr val="002060"/>
              </a:solidFill>
              <a:latin typeface="Times New Roman" panose="02020603050405020304" pitchFamily="18" charset="0"/>
              <a:cs typeface="Times New Roman" panose="02020603050405020304" pitchFamily="18" charset="0"/>
            </a:rPr>
            <a:t>nội</a:t>
          </a:r>
          <a:r>
            <a:rPr lang="en-US" i="0" dirty="0">
              <a:solidFill>
                <a:srgbClr val="002060"/>
              </a:solidFill>
              <a:latin typeface="Times New Roman" panose="02020603050405020304" pitchFamily="18" charset="0"/>
              <a:cs typeface="Times New Roman" panose="02020603050405020304" pitchFamily="18" charset="0"/>
            </a:rPr>
            <a:t> dung </a:t>
          </a:r>
          <a:r>
            <a:rPr lang="en-US" i="0" dirty="0" err="1">
              <a:solidFill>
                <a:srgbClr val="002060"/>
              </a:solidFill>
              <a:latin typeface="Times New Roman" panose="02020603050405020304" pitchFamily="18" charset="0"/>
              <a:cs typeface="Times New Roman" panose="02020603050405020304" pitchFamily="18" charset="0"/>
            </a:rPr>
            <a:t>giáo</a:t>
          </a:r>
          <a:r>
            <a:rPr lang="en-US" i="0" dirty="0">
              <a:solidFill>
                <a:srgbClr val="002060"/>
              </a:solidFill>
              <a:latin typeface="Times New Roman" panose="02020603050405020304" pitchFamily="18" charset="0"/>
              <a:cs typeface="Times New Roman" panose="02020603050405020304" pitchFamily="18" charset="0"/>
            </a:rPr>
            <a:t> </a:t>
          </a:r>
          <a:r>
            <a:rPr lang="en-US" i="0" dirty="0" err="1">
              <a:solidFill>
                <a:srgbClr val="002060"/>
              </a:solidFill>
              <a:latin typeface="Times New Roman" panose="02020603050405020304" pitchFamily="18" charset="0"/>
              <a:cs typeface="Times New Roman" panose="02020603050405020304" pitchFamily="18" charset="0"/>
            </a:rPr>
            <a:t>dục</a:t>
          </a:r>
          <a:r>
            <a:rPr lang="en-US" i="0" dirty="0">
              <a:solidFill>
                <a:srgbClr val="002060"/>
              </a:solidFill>
              <a:latin typeface="Times New Roman" panose="02020603050405020304" pitchFamily="18" charset="0"/>
              <a:cs typeface="Times New Roman" panose="02020603050405020304" pitchFamily="18" charset="0"/>
            </a:rPr>
            <a:t> </a:t>
          </a:r>
          <a:r>
            <a:rPr lang="en-US" i="0" dirty="0" err="1">
              <a:solidFill>
                <a:srgbClr val="002060"/>
              </a:solidFill>
              <a:latin typeface="Times New Roman" panose="02020603050405020304" pitchFamily="18" charset="0"/>
              <a:cs typeface="Times New Roman" panose="02020603050405020304" pitchFamily="18" charset="0"/>
            </a:rPr>
            <a:t>quyền</a:t>
          </a:r>
          <a:r>
            <a:rPr lang="en-US" i="0" dirty="0">
              <a:solidFill>
                <a:srgbClr val="002060"/>
              </a:solidFill>
              <a:latin typeface="Times New Roman" panose="02020603050405020304" pitchFamily="18" charset="0"/>
              <a:cs typeface="Times New Roman" panose="02020603050405020304" pitchFamily="18" charset="0"/>
            </a:rPr>
            <a:t> con </a:t>
          </a:r>
          <a:r>
            <a:rPr lang="en-US" i="0" dirty="0" err="1">
              <a:solidFill>
                <a:srgbClr val="002060"/>
              </a:solidFill>
              <a:latin typeface="Times New Roman" panose="02020603050405020304" pitchFamily="18" charset="0"/>
              <a:cs typeface="Times New Roman" panose="02020603050405020304" pitchFamily="18" charset="0"/>
            </a:rPr>
            <a:t>người</a:t>
          </a:r>
          <a:r>
            <a:rPr lang="en-US" i="0" dirty="0">
              <a:solidFill>
                <a:srgbClr val="002060"/>
              </a:solidFill>
              <a:latin typeface="Times New Roman" panose="02020603050405020304" pitchFamily="18" charset="0"/>
              <a:cs typeface="Times New Roman" panose="02020603050405020304" pitchFamily="18" charset="0"/>
            </a:rPr>
            <a:t>;</a:t>
          </a:r>
        </a:p>
      </dgm:t>
    </dgm:pt>
    <dgm:pt modelId="{F5AEF2AE-2A2C-4D6C-81C3-35ECCE880BEF}" type="parTrans" cxnId="{CA5E388F-B6DE-47F2-8B99-50F2B61F71C7}">
      <dgm:prSet/>
      <dgm:spPr/>
      <dgm:t>
        <a:bodyPr/>
        <a:lstStyle/>
        <a:p>
          <a:endParaRPr lang="en-US"/>
        </a:p>
      </dgm:t>
    </dgm:pt>
    <dgm:pt modelId="{CFDAAFAB-A55A-4864-B590-DC0541CD5F55}" type="sibTrans" cxnId="{CA5E388F-B6DE-47F2-8B99-50F2B61F71C7}">
      <dgm:prSet/>
      <dgm:spPr/>
      <dgm:t>
        <a:bodyPr/>
        <a:lstStyle/>
        <a:p>
          <a:endParaRPr lang="en-US"/>
        </a:p>
      </dgm:t>
    </dgm:pt>
    <dgm:pt modelId="{807D02BF-9A7C-4020-8BD0-871926BAC7EF}">
      <dgm:prSet phldrT="[Text]"/>
      <dgm:spPr/>
      <dgm:t>
        <a:bodyPr/>
        <a:lstStyle/>
        <a:p>
          <a:r>
            <a:rPr lang="en-US" i="0" dirty="0" err="1">
              <a:solidFill>
                <a:srgbClr val="002060"/>
              </a:solidFill>
              <a:latin typeface="Times New Roman" panose="02020603050405020304" pitchFamily="18" charset="0"/>
              <a:cs typeface="Times New Roman" panose="02020603050405020304" pitchFamily="18" charset="0"/>
            </a:rPr>
            <a:t>Tích</a:t>
          </a:r>
          <a:r>
            <a:rPr lang="en-US" i="0" dirty="0">
              <a:solidFill>
                <a:srgbClr val="002060"/>
              </a:solidFill>
              <a:latin typeface="Times New Roman" panose="02020603050405020304" pitchFamily="18" charset="0"/>
              <a:cs typeface="Times New Roman" panose="02020603050405020304" pitchFamily="18" charset="0"/>
            </a:rPr>
            <a:t> </a:t>
          </a:r>
          <a:r>
            <a:rPr lang="en-US" i="0" dirty="0" err="1">
              <a:solidFill>
                <a:srgbClr val="002060"/>
              </a:solidFill>
              <a:latin typeface="Times New Roman" panose="02020603050405020304" pitchFamily="18" charset="0"/>
              <a:cs typeface="Times New Roman" panose="02020603050405020304" pitchFamily="18" charset="0"/>
            </a:rPr>
            <a:t>hợp</a:t>
          </a:r>
          <a:r>
            <a:rPr lang="en-US" i="0" dirty="0">
              <a:solidFill>
                <a:srgbClr val="002060"/>
              </a:solidFill>
              <a:latin typeface="Times New Roman" panose="02020603050405020304" pitchFamily="18" charset="0"/>
              <a:cs typeface="Times New Roman" panose="02020603050405020304" pitchFamily="18" charset="0"/>
            </a:rPr>
            <a:t> </a:t>
          </a:r>
          <a:r>
            <a:rPr lang="en-US" i="0" dirty="0" err="1">
              <a:solidFill>
                <a:srgbClr val="002060"/>
              </a:solidFill>
              <a:latin typeface="Times New Roman" panose="02020603050405020304" pitchFamily="18" charset="0"/>
              <a:cs typeface="Times New Roman" panose="02020603050405020304" pitchFamily="18" charset="0"/>
            </a:rPr>
            <a:t>giáo</a:t>
          </a:r>
          <a:r>
            <a:rPr lang="en-US" i="0" dirty="0">
              <a:solidFill>
                <a:srgbClr val="002060"/>
              </a:solidFill>
              <a:latin typeface="Times New Roman" panose="02020603050405020304" pitchFamily="18" charset="0"/>
              <a:cs typeface="Times New Roman" panose="02020603050405020304" pitchFamily="18" charset="0"/>
            </a:rPr>
            <a:t> </a:t>
          </a:r>
          <a:r>
            <a:rPr lang="en-US" i="0" dirty="0" err="1">
              <a:solidFill>
                <a:srgbClr val="002060"/>
              </a:solidFill>
              <a:latin typeface="Times New Roman" panose="02020603050405020304" pitchFamily="18" charset="0"/>
              <a:cs typeface="Times New Roman" panose="02020603050405020304" pitchFamily="18" charset="0"/>
            </a:rPr>
            <a:t>dục</a:t>
          </a:r>
          <a:r>
            <a:rPr lang="en-US" i="0" dirty="0">
              <a:solidFill>
                <a:srgbClr val="002060"/>
              </a:solidFill>
              <a:latin typeface="Times New Roman" panose="02020603050405020304" pitchFamily="18" charset="0"/>
              <a:cs typeface="Times New Roman" panose="02020603050405020304" pitchFamily="18" charset="0"/>
            </a:rPr>
            <a:t> Stem.</a:t>
          </a:r>
        </a:p>
      </dgm:t>
    </dgm:pt>
    <dgm:pt modelId="{3A8EEACB-41FD-4E1F-8472-E0562C04F884}" type="parTrans" cxnId="{6B11DF7A-0D52-424F-A08D-89B297F6B37F}">
      <dgm:prSet/>
      <dgm:spPr/>
      <dgm:t>
        <a:bodyPr/>
        <a:lstStyle/>
        <a:p>
          <a:endParaRPr lang="en-US"/>
        </a:p>
      </dgm:t>
    </dgm:pt>
    <dgm:pt modelId="{57BBC7FD-DB4A-4B42-8FA1-59B3207CE409}" type="sibTrans" cxnId="{6B11DF7A-0D52-424F-A08D-89B297F6B37F}">
      <dgm:prSet/>
      <dgm:spPr/>
      <dgm:t>
        <a:bodyPr/>
        <a:lstStyle/>
        <a:p>
          <a:endParaRPr lang="en-US"/>
        </a:p>
      </dgm:t>
    </dgm:pt>
    <dgm:pt modelId="{F8B91515-54D0-4499-850F-87F95B187EB3}">
      <dgm:prSet phldrT="[Text]"/>
      <dgm:spPr/>
      <dgm:t>
        <a:bodyPr/>
        <a:lstStyle/>
        <a:p>
          <a:r>
            <a:rPr lang="en-US" i="0" dirty="0" err="1">
              <a:solidFill>
                <a:srgbClr val="002060"/>
              </a:solidFill>
              <a:latin typeface="Times New Roman" panose="02020603050405020304" pitchFamily="18" charset="0"/>
              <a:cs typeface="Times New Roman" panose="02020603050405020304" pitchFamily="18" charset="0"/>
            </a:rPr>
            <a:t>Tích</a:t>
          </a:r>
          <a:r>
            <a:rPr lang="en-US" i="0" dirty="0">
              <a:solidFill>
                <a:srgbClr val="002060"/>
              </a:solidFill>
              <a:latin typeface="Times New Roman" panose="02020603050405020304" pitchFamily="18" charset="0"/>
              <a:cs typeface="Times New Roman" panose="02020603050405020304" pitchFamily="18" charset="0"/>
            </a:rPr>
            <a:t> </a:t>
          </a:r>
          <a:r>
            <a:rPr lang="en-US" i="0" dirty="0" err="1">
              <a:solidFill>
                <a:srgbClr val="002060"/>
              </a:solidFill>
              <a:latin typeface="Times New Roman" panose="02020603050405020304" pitchFamily="18" charset="0"/>
              <a:cs typeface="Times New Roman" panose="02020603050405020304" pitchFamily="18" charset="0"/>
            </a:rPr>
            <a:t>hợp</a:t>
          </a:r>
          <a:r>
            <a:rPr lang="en-US" i="0" dirty="0">
              <a:solidFill>
                <a:srgbClr val="002060"/>
              </a:solidFill>
              <a:latin typeface="Times New Roman" panose="02020603050405020304" pitchFamily="18" charset="0"/>
              <a:cs typeface="Times New Roman" panose="02020603050405020304" pitchFamily="18" charset="0"/>
            </a:rPr>
            <a:t> </a:t>
          </a:r>
          <a:r>
            <a:rPr lang="en-US" i="0" dirty="0" err="1">
              <a:solidFill>
                <a:srgbClr val="002060"/>
              </a:solidFill>
              <a:latin typeface="Times New Roman" panose="02020603050405020304" pitchFamily="18" charset="0"/>
              <a:cs typeface="Times New Roman" panose="02020603050405020304" pitchFamily="18" charset="0"/>
            </a:rPr>
            <a:t>nội</a:t>
          </a:r>
          <a:r>
            <a:rPr lang="en-US" i="0" dirty="0">
              <a:solidFill>
                <a:srgbClr val="002060"/>
              </a:solidFill>
              <a:latin typeface="Times New Roman" panose="02020603050405020304" pitchFamily="18" charset="0"/>
              <a:cs typeface="Times New Roman" panose="02020603050405020304" pitchFamily="18" charset="0"/>
            </a:rPr>
            <a:t> dung </a:t>
          </a:r>
          <a:r>
            <a:rPr lang="en-US" i="0" dirty="0" err="1">
              <a:solidFill>
                <a:srgbClr val="002060"/>
              </a:solidFill>
              <a:latin typeface="Times New Roman" panose="02020603050405020304" pitchFamily="18" charset="0"/>
              <a:cs typeface="Times New Roman" panose="02020603050405020304" pitchFamily="18" charset="0"/>
            </a:rPr>
            <a:t>về</a:t>
          </a:r>
          <a:r>
            <a:rPr lang="en-US" i="0" dirty="0">
              <a:solidFill>
                <a:srgbClr val="002060"/>
              </a:solidFill>
              <a:latin typeface="Times New Roman" panose="02020603050405020304" pitchFamily="18" charset="0"/>
              <a:cs typeface="Times New Roman" panose="02020603050405020304" pitchFamily="18" charset="0"/>
            </a:rPr>
            <a:t> </a:t>
          </a:r>
          <a:r>
            <a:rPr lang="en-US" i="0" dirty="0" err="1">
              <a:solidFill>
                <a:srgbClr val="002060"/>
              </a:solidFill>
              <a:latin typeface="Times New Roman" panose="02020603050405020304" pitchFamily="18" charset="0"/>
              <a:cs typeface="Times New Roman" panose="02020603050405020304" pitchFamily="18" charset="0"/>
            </a:rPr>
            <a:t>tiết</a:t>
          </a:r>
          <a:r>
            <a:rPr lang="en-US" i="0" dirty="0">
              <a:solidFill>
                <a:srgbClr val="002060"/>
              </a:solidFill>
              <a:latin typeface="Times New Roman" panose="02020603050405020304" pitchFamily="18" charset="0"/>
              <a:cs typeface="Times New Roman" panose="02020603050405020304" pitchFamily="18" charset="0"/>
            </a:rPr>
            <a:t> </a:t>
          </a:r>
          <a:r>
            <a:rPr lang="en-US" i="0" dirty="0" err="1">
              <a:solidFill>
                <a:srgbClr val="002060"/>
              </a:solidFill>
              <a:latin typeface="Times New Roman" panose="02020603050405020304" pitchFamily="18" charset="0"/>
              <a:cs typeface="Times New Roman" panose="02020603050405020304" pitchFamily="18" charset="0"/>
            </a:rPr>
            <a:t>kiệm</a:t>
          </a:r>
          <a:r>
            <a:rPr lang="en-US" i="0" dirty="0">
              <a:solidFill>
                <a:srgbClr val="002060"/>
              </a:solidFill>
              <a:latin typeface="Times New Roman" panose="02020603050405020304" pitchFamily="18" charset="0"/>
              <a:cs typeface="Times New Roman" panose="02020603050405020304" pitchFamily="18" charset="0"/>
            </a:rPr>
            <a:t> </a:t>
          </a:r>
          <a:r>
            <a:rPr lang="en-US" i="0" dirty="0" err="1">
              <a:solidFill>
                <a:srgbClr val="002060"/>
              </a:solidFill>
              <a:latin typeface="Times New Roman" panose="02020603050405020304" pitchFamily="18" charset="0"/>
              <a:cs typeface="Times New Roman" panose="02020603050405020304" pitchFamily="18" charset="0"/>
            </a:rPr>
            <a:t>và</a:t>
          </a:r>
          <a:r>
            <a:rPr lang="en-US" i="0" dirty="0">
              <a:solidFill>
                <a:srgbClr val="002060"/>
              </a:solidFill>
              <a:latin typeface="Times New Roman" panose="02020603050405020304" pitchFamily="18" charset="0"/>
              <a:cs typeface="Times New Roman" panose="02020603050405020304" pitchFamily="18" charset="0"/>
            </a:rPr>
            <a:t> </a:t>
          </a:r>
          <a:r>
            <a:rPr lang="en-US" i="0" dirty="0" err="1">
              <a:solidFill>
                <a:srgbClr val="002060"/>
              </a:solidFill>
              <a:latin typeface="Times New Roman" panose="02020603050405020304" pitchFamily="18" charset="0"/>
              <a:cs typeface="Times New Roman" panose="02020603050405020304" pitchFamily="18" charset="0"/>
            </a:rPr>
            <a:t>bảo</a:t>
          </a:r>
          <a:r>
            <a:rPr lang="en-US" i="0" dirty="0">
              <a:solidFill>
                <a:srgbClr val="002060"/>
              </a:solidFill>
              <a:latin typeface="Times New Roman" panose="02020603050405020304" pitchFamily="18" charset="0"/>
              <a:cs typeface="Times New Roman" panose="02020603050405020304" pitchFamily="18" charset="0"/>
            </a:rPr>
            <a:t> </a:t>
          </a:r>
          <a:r>
            <a:rPr lang="en-US" i="0" dirty="0" err="1">
              <a:solidFill>
                <a:srgbClr val="002060"/>
              </a:solidFill>
              <a:latin typeface="Times New Roman" panose="02020603050405020304" pitchFamily="18" charset="0"/>
              <a:cs typeface="Times New Roman" panose="02020603050405020304" pitchFamily="18" charset="0"/>
            </a:rPr>
            <a:t>vệ</a:t>
          </a:r>
          <a:r>
            <a:rPr lang="en-US" i="0" dirty="0">
              <a:solidFill>
                <a:srgbClr val="002060"/>
              </a:solidFill>
              <a:latin typeface="Times New Roman" panose="02020603050405020304" pitchFamily="18" charset="0"/>
              <a:cs typeface="Times New Roman" panose="02020603050405020304" pitchFamily="18" charset="0"/>
            </a:rPr>
            <a:t> </a:t>
          </a:r>
          <a:r>
            <a:rPr lang="en-US" i="0" dirty="0" err="1">
              <a:solidFill>
                <a:srgbClr val="002060"/>
              </a:solidFill>
              <a:latin typeface="Times New Roman" panose="02020603050405020304" pitchFamily="18" charset="0"/>
              <a:cs typeface="Times New Roman" panose="02020603050405020304" pitchFamily="18" charset="0"/>
            </a:rPr>
            <a:t>nguồn</a:t>
          </a:r>
          <a:r>
            <a:rPr lang="en-US" i="0" dirty="0">
              <a:solidFill>
                <a:srgbClr val="002060"/>
              </a:solidFill>
              <a:latin typeface="Times New Roman" panose="02020603050405020304" pitchFamily="18" charset="0"/>
              <a:cs typeface="Times New Roman" panose="02020603050405020304" pitchFamily="18" charset="0"/>
            </a:rPr>
            <a:t> </a:t>
          </a:r>
          <a:r>
            <a:rPr lang="en-US" i="0" dirty="0" err="1">
              <a:solidFill>
                <a:srgbClr val="002060"/>
              </a:solidFill>
              <a:latin typeface="Times New Roman" panose="02020603050405020304" pitchFamily="18" charset="0"/>
              <a:cs typeface="Times New Roman" panose="02020603050405020304" pitchFamily="18" charset="0"/>
            </a:rPr>
            <a:t>nước</a:t>
          </a:r>
          <a:r>
            <a:rPr lang="en-US" i="0" dirty="0">
              <a:solidFill>
                <a:srgbClr val="002060"/>
              </a:solidFill>
              <a:latin typeface="Times New Roman" panose="02020603050405020304" pitchFamily="18" charset="0"/>
              <a:cs typeface="Times New Roman" panose="02020603050405020304" pitchFamily="18" charset="0"/>
            </a:rPr>
            <a:t>;</a:t>
          </a:r>
        </a:p>
      </dgm:t>
    </dgm:pt>
    <dgm:pt modelId="{41679CFD-C62A-4E15-A86C-A8510F3C424C}" type="parTrans" cxnId="{59B4203B-F515-4E26-AB3C-E958B6FB8EA3}">
      <dgm:prSet/>
      <dgm:spPr/>
      <dgm:t>
        <a:bodyPr/>
        <a:lstStyle/>
        <a:p>
          <a:endParaRPr lang="en-US"/>
        </a:p>
      </dgm:t>
    </dgm:pt>
    <dgm:pt modelId="{4959EF53-C7B0-4AFB-8AB3-E0EE7A62CE6F}" type="sibTrans" cxnId="{59B4203B-F515-4E26-AB3C-E958B6FB8EA3}">
      <dgm:prSet/>
      <dgm:spPr/>
      <dgm:t>
        <a:bodyPr/>
        <a:lstStyle/>
        <a:p>
          <a:endParaRPr lang="en-US"/>
        </a:p>
      </dgm:t>
    </dgm:pt>
    <dgm:pt modelId="{8444D7BF-B335-40CF-B944-E8F3A974AAA6}" type="pres">
      <dgm:prSet presAssocID="{F44D6612-95C7-4304-A993-91BAA4DE7867}" presName="linear" presStyleCnt="0">
        <dgm:presLayoutVars>
          <dgm:animLvl val="lvl"/>
          <dgm:resizeHandles val="exact"/>
        </dgm:presLayoutVars>
      </dgm:prSet>
      <dgm:spPr/>
    </dgm:pt>
    <dgm:pt modelId="{416990A6-DCF1-4225-8C85-BFFE0EC49BC6}" type="pres">
      <dgm:prSet presAssocID="{68F4DF8A-F354-4FBC-8E19-BADA08B17BDF}" presName="parentText" presStyleLbl="node1" presStyleIdx="0" presStyleCnt="4">
        <dgm:presLayoutVars>
          <dgm:chMax val="0"/>
          <dgm:bulletEnabled val="1"/>
        </dgm:presLayoutVars>
      </dgm:prSet>
      <dgm:spPr/>
    </dgm:pt>
    <dgm:pt modelId="{86E8F425-370D-48A3-BDA3-18302D89D633}" type="pres">
      <dgm:prSet presAssocID="{54E4C81F-FE8A-423A-99F0-928A51F7A8D0}" presName="spacer" presStyleCnt="0"/>
      <dgm:spPr/>
    </dgm:pt>
    <dgm:pt modelId="{DAF3B2FB-693D-4EAC-9196-1CBC36F3FC84}" type="pres">
      <dgm:prSet presAssocID="{33DCBA3B-D11D-41BC-83B8-3483A95D0B30}" presName="parentText" presStyleLbl="node1" presStyleIdx="1" presStyleCnt="4">
        <dgm:presLayoutVars>
          <dgm:chMax val="0"/>
          <dgm:bulletEnabled val="1"/>
        </dgm:presLayoutVars>
      </dgm:prSet>
      <dgm:spPr/>
    </dgm:pt>
    <dgm:pt modelId="{C4113D97-726F-46F3-9925-BEB351AF4353}" type="pres">
      <dgm:prSet presAssocID="{CFDAAFAB-A55A-4864-B590-DC0541CD5F55}" presName="spacer" presStyleCnt="0"/>
      <dgm:spPr/>
    </dgm:pt>
    <dgm:pt modelId="{0866187F-C519-424C-8368-8D11A25850FF}" type="pres">
      <dgm:prSet presAssocID="{F8B91515-54D0-4499-850F-87F95B187EB3}" presName="parentText" presStyleLbl="node1" presStyleIdx="2" presStyleCnt="4">
        <dgm:presLayoutVars>
          <dgm:chMax val="0"/>
          <dgm:bulletEnabled val="1"/>
        </dgm:presLayoutVars>
      </dgm:prSet>
      <dgm:spPr/>
    </dgm:pt>
    <dgm:pt modelId="{D1F62B61-4AD3-48B3-B382-A70CD921710B}" type="pres">
      <dgm:prSet presAssocID="{4959EF53-C7B0-4AFB-8AB3-E0EE7A62CE6F}" presName="spacer" presStyleCnt="0"/>
      <dgm:spPr/>
    </dgm:pt>
    <dgm:pt modelId="{E8FD2AC5-5C63-4F00-8A6D-328FEA3AC186}" type="pres">
      <dgm:prSet presAssocID="{807D02BF-9A7C-4020-8BD0-871926BAC7EF}" presName="parentText" presStyleLbl="node1" presStyleIdx="3" presStyleCnt="4">
        <dgm:presLayoutVars>
          <dgm:chMax val="0"/>
          <dgm:bulletEnabled val="1"/>
        </dgm:presLayoutVars>
      </dgm:prSet>
      <dgm:spPr/>
    </dgm:pt>
  </dgm:ptLst>
  <dgm:cxnLst>
    <dgm:cxn modelId="{3232F30F-41CB-4324-9344-03E309A16B4E}" type="presOf" srcId="{33DCBA3B-D11D-41BC-83B8-3483A95D0B30}" destId="{DAF3B2FB-693D-4EAC-9196-1CBC36F3FC84}" srcOrd="0" destOrd="0" presId="urn:microsoft.com/office/officeart/2005/8/layout/vList2"/>
    <dgm:cxn modelId="{ABB6911C-AF76-44E3-91F4-BD46E0E28D0A}" type="presOf" srcId="{F8B91515-54D0-4499-850F-87F95B187EB3}" destId="{0866187F-C519-424C-8368-8D11A25850FF}" srcOrd="0" destOrd="0" presId="urn:microsoft.com/office/officeart/2005/8/layout/vList2"/>
    <dgm:cxn modelId="{ABD60533-2128-4CBA-BC7C-168CE4BFE3AA}" type="presOf" srcId="{F44D6612-95C7-4304-A993-91BAA4DE7867}" destId="{8444D7BF-B335-40CF-B944-E8F3A974AAA6}" srcOrd="0" destOrd="0" presId="urn:microsoft.com/office/officeart/2005/8/layout/vList2"/>
    <dgm:cxn modelId="{59B4203B-F515-4E26-AB3C-E958B6FB8EA3}" srcId="{F44D6612-95C7-4304-A993-91BAA4DE7867}" destId="{F8B91515-54D0-4499-850F-87F95B187EB3}" srcOrd="2" destOrd="0" parTransId="{41679CFD-C62A-4E15-A86C-A8510F3C424C}" sibTransId="{4959EF53-C7B0-4AFB-8AB3-E0EE7A62CE6F}"/>
    <dgm:cxn modelId="{FB7DBB61-2B10-4CF2-B89C-E0115287E212}" srcId="{F44D6612-95C7-4304-A993-91BAA4DE7867}" destId="{68F4DF8A-F354-4FBC-8E19-BADA08B17BDF}" srcOrd="0" destOrd="0" parTransId="{C9AAF592-BC69-472F-86B7-90EB3D56F5F6}" sibTransId="{54E4C81F-FE8A-423A-99F0-928A51F7A8D0}"/>
    <dgm:cxn modelId="{D87AD252-DA3A-4BC6-9E03-07C49140121E}" type="presOf" srcId="{68F4DF8A-F354-4FBC-8E19-BADA08B17BDF}" destId="{416990A6-DCF1-4225-8C85-BFFE0EC49BC6}" srcOrd="0" destOrd="0" presId="urn:microsoft.com/office/officeart/2005/8/layout/vList2"/>
    <dgm:cxn modelId="{E68E5F55-4CBE-467F-99F6-62397E52913D}" type="presOf" srcId="{807D02BF-9A7C-4020-8BD0-871926BAC7EF}" destId="{E8FD2AC5-5C63-4F00-8A6D-328FEA3AC186}" srcOrd="0" destOrd="0" presId="urn:microsoft.com/office/officeart/2005/8/layout/vList2"/>
    <dgm:cxn modelId="{6B11DF7A-0D52-424F-A08D-89B297F6B37F}" srcId="{F44D6612-95C7-4304-A993-91BAA4DE7867}" destId="{807D02BF-9A7C-4020-8BD0-871926BAC7EF}" srcOrd="3" destOrd="0" parTransId="{3A8EEACB-41FD-4E1F-8472-E0562C04F884}" sibTransId="{57BBC7FD-DB4A-4B42-8FA1-59B3207CE409}"/>
    <dgm:cxn modelId="{CA5E388F-B6DE-47F2-8B99-50F2B61F71C7}" srcId="{F44D6612-95C7-4304-A993-91BAA4DE7867}" destId="{33DCBA3B-D11D-41BC-83B8-3483A95D0B30}" srcOrd="1" destOrd="0" parTransId="{F5AEF2AE-2A2C-4D6C-81C3-35ECCE880BEF}" sibTransId="{CFDAAFAB-A55A-4864-B590-DC0541CD5F55}"/>
    <dgm:cxn modelId="{EF191A1F-E266-49AC-87BB-0D2385D3F318}" type="presParOf" srcId="{8444D7BF-B335-40CF-B944-E8F3A974AAA6}" destId="{416990A6-DCF1-4225-8C85-BFFE0EC49BC6}" srcOrd="0" destOrd="0" presId="urn:microsoft.com/office/officeart/2005/8/layout/vList2"/>
    <dgm:cxn modelId="{A3DE1A3D-6A61-4BCE-B630-372A445305D6}" type="presParOf" srcId="{8444D7BF-B335-40CF-B944-E8F3A974AAA6}" destId="{86E8F425-370D-48A3-BDA3-18302D89D633}" srcOrd="1" destOrd="0" presId="urn:microsoft.com/office/officeart/2005/8/layout/vList2"/>
    <dgm:cxn modelId="{AE9D2B04-DDCA-4C5F-B962-4B0683F1EE1D}" type="presParOf" srcId="{8444D7BF-B335-40CF-B944-E8F3A974AAA6}" destId="{DAF3B2FB-693D-4EAC-9196-1CBC36F3FC84}" srcOrd="2" destOrd="0" presId="urn:microsoft.com/office/officeart/2005/8/layout/vList2"/>
    <dgm:cxn modelId="{1590F4B0-A98A-4E07-8BE7-C3720FE4B325}" type="presParOf" srcId="{8444D7BF-B335-40CF-B944-E8F3A974AAA6}" destId="{C4113D97-726F-46F3-9925-BEB351AF4353}" srcOrd="3" destOrd="0" presId="urn:microsoft.com/office/officeart/2005/8/layout/vList2"/>
    <dgm:cxn modelId="{13AFC8FF-E2C8-4762-A718-CE43DCCF977A}" type="presParOf" srcId="{8444D7BF-B335-40CF-B944-E8F3A974AAA6}" destId="{0866187F-C519-424C-8368-8D11A25850FF}" srcOrd="4" destOrd="0" presId="urn:microsoft.com/office/officeart/2005/8/layout/vList2"/>
    <dgm:cxn modelId="{3208590D-875E-4C1A-9901-E1966ACBF670}" type="presParOf" srcId="{8444D7BF-B335-40CF-B944-E8F3A974AAA6}" destId="{D1F62B61-4AD3-48B3-B382-A70CD921710B}" srcOrd="5" destOrd="0" presId="urn:microsoft.com/office/officeart/2005/8/layout/vList2"/>
    <dgm:cxn modelId="{09DE52E7-2EDF-4025-98B9-2148B45D5946}" type="presParOf" srcId="{8444D7BF-B335-40CF-B944-E8F3A974AAA6}" destId="{E8FD2AC5-5C63-4F00-8A6D-328FEA3AC18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4A2EC8-671A-4F86-9E34-9086A4FA7BC3}" type="doc">
      <dgm:prSet loTypeId="urn:microsoft.com/office/officeart/2005/8/layout/vList2" loCatId="list" qsTypeId="urn:microsoft.com/office/officeart/2005/8/quickstyle/simple2" qsCatId="simple" csTypeId="urn:microsoft.com/office/officeart/2005/8/colors/colorful4" csCatId="colorful" phldr="1"/>
      <dgm:spPr/>
      <dgm:t>
        <a:bodyPr/>
        <a:lstStyle/>
        <a:p>
          <a:endParaRPr lang="en-US"/>
        </a:p>
      </dgm:t>
    </dgm:pt>
    <dgm:pt modelId="{67711C44-021E-41AF-86EC-7D91C1BC471B}">
      <dgm:prSet phldrT="[Text]"/>
      <dgm:spPr/>
      <dgm:t>
        <a:bodyPr/>
        <a:lstStyle/>
        <a:p>
          <a:r>
            <a:rPr lang="en-US" dirty="0" err="1">
              <a:solidFill>
                <a:srgbClr val="002060"/>
              </a:solidFill>
              <a:latin typeface="Times New Roman" panose="02020603050405020304" pitchFamily="18" charset="0"/>
              <a:cs typeface="Times New Roman" panose="02020603050405020304" pitchFamily="18" charset="0"/>
            </a:rPr>
            <a:t>Xác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định</a:t>
          </a:r>
          <a:r>
            <a:rPr lang="en-US" dirty="0">
              <a:solidFill>
                <a:srgbClr val="00206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mục</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tiêu</a:t>
          </a:r>
          <a:r>
            <a:rPr lang="en-US" b="1" dirty="0">
              <a:solidFill>
                <a:srgbClr val="C0000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tích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hợp</a:t>
          </a:r>
          <a:endParaRPr lang="en-US" dirty="0">
            <a:solidFill>
              <a:srgbClr val="002060"/>
            </a:solidFill>
            <a:latin typeface="Times New Roman" panose="02020603050405020304" pitchFamily="18" charset="0"/>
            <a:cs typeface="Times New Roman" panose="02020603050405020304" pitchFamily="18" charset="0"/>
          </a:endParaRPr>
        </a:p>
      </dgm:t>
    </dgm:pt>
    <dgm:pt modelId="{7F838580-E524-48A3-A565-21BD8C819A27}" type="parTrans" cxnId="{9316233A-D56A-4A02-AD35-6315CE2BC855}">
      <dgm:prSet/>
      <dgm:spPr/>
      <dgm:t>
        <a:bodyPr/>
        <a:lstStyle/>
        <a:p>
          <a:endParaRPr lang="en-US"/>
        </a:p>
      </dgm:t>
    </dgm:pt>
    <dgm:pt modelId="{030B8C6B-0BA7-419D-89F8-1321B1883F91}" type="sibTrans" cxnId="{9316233A-D56A-4A02-AD35-6315CE2BC855}">
      <dgm:prSet/>
      <dgm:spPr/>
      <dgm:t>
        <a:bodyPr/>
        <a:lstStyle/>
        <a:p>
          <a:endParaRPr lang="en-US"/>
        </a:p>
      </dgm:t>
    </dgm:pt>
    <dgm:pt modelId="{B32721C5-D4AE-49BD-8378-0111AB40CDDD}">
      <dgm:prSet phldrT="[Text]" custT="1"/>
      <dgm:spPr/>
      <dgm:t>
        <a:bodyPr/>
        <a:lstStyle/>
        <a:p>
          <a:r>
            <a:rPr lang="en-US" sz="2800" kern="1200" dirty="0" err="1">
              <a:solidFill>
                <a:srgbClr val="002060"/>
              </a:solidFill>
              <a:latin typeface="Times New Roman" panose="02020603050405020304" pitchFamily="18" charset="0"/>
              <a:cs typeface="Times New Roman" panose="02020603050405020304" pitchFamily="18" charset="0"/>
            </a:rPr>
            <a:t>Lựa</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chọn</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C00000"/>
              </a:solidFill>
              <a:latin typeface="Times New Roman" panose="02020603050405020304" pitchFamily="18" charset="0"/>
              <a:ea typeface="+mn-ea"/>
              <a:cs typeface="Times New Roman" panose="02020603050405020304" pitchFamily="18" charset="0"/>
            </a:rPr>
            <a:t>địa</a:t>
          </a:r>
          <a:r>
            <a:rPr lang="en-US" sz="2800" b="1" kern="1200" dirty="0">
              <a:solidFill>
                <a:srgbClr val="C00000"/>
              </a:solidFill>
              <a:latin typeface="Times New Roman" panose="02020603050405020304" pitchFamily="18" charset="0"/>
              <a:ea typeface="+mn-ea"/>
              <a:cs typeface="Times New Roman" panose="02020603050405020304" pitchFamily="18" charset="0"/>
            </a:rPr>
            <a:t> </a:t>
          </a:r>
          <a:r>
            <a:rPr lang="en-US" sz="2800" b="1" kern="1200" dirty="0" err="1">
              <a:solidFill>
                <a:srgbClr val="C00000"/>
              </a:solidFill>
              <a:latin typeface="Times New Roman" panose="02020603050405020304" pitchFamily="18" charset="0"/>
              <a:ea typeface="+mn-ea"/>
              <a:cs typeface="Times New Roman" panose="02020603050405020304" pitchFamily="18" charset="0"/>
            </a:rPr>
            <a:t>chỉ</a:t>
          </a:r>
          <a:r>
            <a:rPr lang="en-US" sz="2800" b="1" kern="1200" dirty="0">
              <a:solidFill>
                <a:srgbClr val="C00000"/>
              </a:solidFill>
              <a:latin typeface="Times New Roman" panose="02020603050405020304" pitchFamily="18" charset="0"/>
              <a:ea typeface="+mn-ea"/>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tích</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hợp</a:t>
          </a:r>
          <a:endParaRPr lang="en-US" sz="2800" kern="1200" dirty="0">
            <a:solidFill>
              <a:srgbClr val="002060"/>
            </a:solidFill>
            <a:latin typeface="Times New Roman" panose="02020603050405020304" pitchFamily="18" charset="0"/>
            <a:cs typeface="Times New Roman" panose="02020603050405020304" pitchFamily="18" charset="0"/>
          </a:endParaRPr>
        </a:p>
      </dgm:t>
    </dgm:pt>
    <dgm:pt modelId="{FE49988C-861F-47C7-A5A6-DE47275F5BCF}" type="parTrans" cxnId="{1DD39B70-A876-450F-A804-692A94331BBE}">
      <dgm:prSet/>
      <dgm:spPr/>
      <dgm:t>
        <a:bodyPr/>
        <a:lstStyle/>
        <a:p>
          <a:endParaRPr lang="en-US"/>
        </a:p>
      </dgm:t>
    </dgm:pt>
    <dgm:pt modelId="{4689D746-9D8C-4370-8B87-517B88B6E73E}" type="sibTrans" cxnId="{1DD39B70-A876-450F-A804-692A94331BBE}">
      <dgm:prSet/>
      <dgm:spPr/>
      <dgm:t>
        <a:bodyPr/>
        <a:lstStyle/>
        <a:p>
          <a:endParaRPr lang="en-US"/>
        </a:p>
      </dgm:t>
    </dgm:pt>
    <dgm:pt modelId="{9433C268-F40C-4F89-A278-307471D9E11F}">
      <dgm:prSet phldrT="[Text]" custT="1"/>
      <dgm:spPr/>
      <dgm:t>
        <a:bodyPr/>
        <a:lstStyle/>
        <a:p>
          <a:r>
            <a:rPr lang="en-US" sz="2800" kern="1200" dirty="0" err="1">
              <a:solidFill>
                <a:srgbClr val="002060"/>
              </a:solidFill>
              <a:latin typeface="Times New Roman" panose="02020603050405020304" pitchFamily="18" charset="0"/>
              <a:cs typeface="Times New Roman" panose="02020603050405020304" pitchFamily="18" charset="0"/>
            </a:rPr>
            <a:t>Đề</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xuất</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C00000"/>
              </a:solidFill>
              <a:latin typeface="Times New Roman" panose="02020603050405020304" pitchFamily="18" charset="0"/>
              <a:ea typeface="+mn-ea"/>
              <a:cs typeface="Times New Roman" panose="02020603050405020304" pitchFamily="18" charset="0"/>
            </a:rPr>
            <a:t>nội</a:t>
          </a:r>
          <a:r>
            <a:rPr lang="en-US" sz="2800" b="1" kern="1200" dirty="0">
              <a:solidFill>
                <a:srgbClr val="C00000"/>
              </a:solidFill>
              <a:latin typeface="Times New Roman" panose="02020603050405020304" pitchFamily="18" charset="0"/>
              <a:ea typeface="+mn-ea"/>
              <a:cs typeface="Times New Roman" panose="02020603050405020304" pitchFamily="18" charset="0"/>
            </a:rPr>
            <a:t> dung </a:t>
          </a:r>
          <a:r>
            <a:rPr lang="en-US" sz="2800" kern="1200" dirty="0" err="1">
              <a:solidFill>
                <a:srgbClr val="002060"/>
              </a:solidFill>
              <a:latin typeface="Times New Roman" panose="02020603050405020304" pitchFamily="18" charset="0"/>
              <a:cs typeface="Times New Roman" panose="02020603050405020304" pitchFamily="18" charset="0"/>
            </a:rPr>
            <a:t>tích</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hợp</a:t>
          </a:r>
          <a:endParaRPr lang="en-US" sz="2800" kern="1200" dirty="0">
            <a:solidFill>
              <a:srgbClr val="002060"/>
            </a:solidFill>
            <a:latin typeface="Times New Roman" panose="02020603050405020304" pitchFamily="18" charset="0"/>
            <a:cs typeface="Times New Roman" panose="02020603050405020304" pitchFamily="18" charset="0"/>
          </a:endParaRPr>
        </a:p>
      </dgm:t>
    </dgm:pt>
    <dgm:pt modelId="{53F6247B-D713-4BB8-8746-277478F825E0}" type="parTrans" cxnId="{9B58E9EC-974F-4061-8D76-9DB372F63C26}">
      <dgm:prSet/>
      <dgm:spPr/>
      <dgm:t>
        <a:bodyPr/>
        <a:lstStyle/>
        <a:p>
          <a:endParaRPr lang="en-US"/>
        </a:p>
      </dgm:t>
    </dgm:pt>
    <dgm:pt modelId="{4A2430D4-E07D-4AF7-BB42-A13CC1E4E7A6}" type="sibTrans" cxnId="{9B58E9EC-974F-4061-8D76-9DB372F63C26}">
      <dgm:prSet/>
      <dgm:spPr/>
      <dgm:t>
        <a:bodyPr/>
        <a:lstStyle/>
        <a:p>
          <a:endParaRPr lang="en-US"/>
        </a:p>
      </dgm:t>
    </dgm:pt>
    <dgm:pt modelId="{12CDF66B-BBD1-4B00-A4AA-873855E9C441}">
      <dgm:prSet phldrT="[Text]" custT="1"/>
      <dgm:spPr/>
      <dgm:t>
        <a:bodyPr/>
        <a:lstStyle/>
        <a:p>
          <a:r>
            <a:rPr lang="en-US" sz="2800" b="1" kern="1200" dirty="0" err="1">
              <a:solidFill>
                <a:srgbClr val="C00000"/>
              </a:solidFill>
              <a:latin typeface="Times New Roman" panose="02020603050405020304" pitchFamily="18" charset="0"/>
              <a:ea typeface="+mn-ea"/>
              <a:cs typeface="Times New Roman" panose="02020603050405020304" pitchFamily="18" charset="0"/>
            </a:rPr>
            <a:t>Thực</a:t>
          </a:r>
          <a:r>
            <a:rPr lang="en-US" sz="2800" b="1" kern="1200" dirty="0">
              <a:solidFill>
                <a:srgbClr val="C00000"/>
              </a:solidFill>
              <a:latin typeface="Times New Roman" panose="02020603050405020304" pitchFamily="18" charset="0"/>
              <a:ea typeface="+mn-ea"/>
              <a:cs typeface="Times New Roman" panose="02020603050405020304" pitchFamily="18" charset="0"/>
            </a:rPr>
            <a:t> </a:t>
          </a:r>
          <a:r>
            <a:rPr lang="en-US" sz="2800" b="1" kern="1200" dirty="0" err="1">
              <a:solidFill>
                <a:srgbClr val="C00000"/>
              </a:solidFill>
              <a:latin typeface="Times New Roman" panose="02020603050405020304" pitchFamily="18" charset="0"/>
              <a:ea typeface="+mn-ea"/>
              <a:cs typeface="Times New Roman" panose="02020603050405020304" pitchFamily="18" charset="0"/>
            </a:rPr>
            <a:t>hành</a:t>
          </a:r>
          <a:r>
            <a:rPr lang="en-US" sz="2800" b="1" kern="1200" dirty="0">
              <a:solidFill>
                <a:srgbClr val="C00000"/>
              </a:solidFill>
              <a:latin typeface="Times New Roman" panose="02020603050405020304" pitchFamily="18" charset="0"/>
              <a:ea typeface="+mn-ea"/>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tích</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hợp</a:t>
          </a:r>
          <a:endParaRPr lang="en-US" sz="2800" kern="1200" dirty="0">
            <a:solidFill>
              <a:srgbClr val="002060"/>
            </a:solidFill>
            <a:latin typeface="Times New Roman" panose="02020603050405020304" pitchFamily="18" charset="0"/>
            <a:cs typeface="Times New Roman" panose="02020603050405020304" pitchFamily="18" charset="0"/>
          </a:endParaRPr>
        </a:p>
      </dgm:t>
    </dgm:pt>
    <dgm:pt modelId="{AF857C58-97F8-4DF6-964A-8B8F9515DAEF}" type="parTrans" cxnId="{718115BA-411B-464F-B598-716DF3591052}">
      <dgm:prSet/>
      <dgm:spPr/>
      <dgm:t>
        <a:bodyPr/>
        <a:lstStyle/>
        <a:p>
          <a:endParaRPr lang="en-US"/>
        </a:p>
      </dgm:t>
    </dgm:pt>
    <dgm:pt modelId="{AB79DF33-BF1B-4CB3-811D-B586A9761D8B}" type="sibTrans" cxnId="{718115BA-411B-464F-B598-716DF3591052}">
      <dgm:prSet/>
      <dgm:spPr/>
      <dgm:t>
        <a:bodyPr/>
        <a:lstStyle/>
        <a:p>
          <a:endParaRPr lang="en-US"/>
        </a:p>
      </dgm:t>
    </dgm:pt>
    <dgm:pt modelId="{7F2CAC00-F4E1-4F25-AFCF-744C8314281E}">
      <dgm:prSet phldrT="[Text]" custT="1"/>
      <dgm:spPr/>
      <dgm:t>
        <a:bodyPr/>
        <a:lstStyle/>
        <a:p>
          <a:r>
            <a:rPr lang="en-US" sz="2800" b="1" kern="1200" dirty="0" err="1">
              <a:solidFill>
                <a:srgbClr val="C00000"/>
              </a:solidFill>
              <a:latin typeface="Times New Roman" panose="02020603050405020304" pitchFamily="18" charset="0"/>
              <a:ea typeface="+mn-ea"/>
              <a:cs typeface="Times New Roman" panose="02020603050405020304" pitchFamily="18" charset="0"/>
            </a:rPr>
            <a:t>Đánh</a:t>
          </a:r>
          <a:r>
            <a:rPr lang="en-US" sz="2800" b="1" kern="1200" dirty="0">
              <a:solidFill>
                <a:srgbClr val="C00000"/>
              </a:solidFill>
              <a:latin typeface="Times New Roman" panose="02020603050405020304" pitchFamily="18" charset="0"/>
              <a:ea typeface="+mn-ea"/>
              <a:cs typeface="Times New Roman" panose="02020603050405020304" pitchFamily="18" charset="0"/>
            </a:rPr>
            <a:t> </a:t>
          </a:r>
          <a:r>
            <a:rPr lang="en-US" sz="2800" b="1" kern="1200" dirty="0" err="1">
              <a:solidFill>
                <a:srgbClr val="C00000"/>
              </a:solidFill>
              <a:latin typeface="Times New Roman" panose="02020603050405020304" pitchFamily="18" charset="0"/>
              <a:ea typeface="+mn-ea"/>
              <a:cs typeface="Times New Roman" panose="02020603050405020304" pitchFamily="18" charset="0"/>
            </a:rPr>
            <a:t>giá</a:t>
          </a:r>
          <a:r>
            <a:rPr lang="en-US" sz="2800" b="1" kern="1200" dirty="0">
              <a:solidFill>
                <a:srgbClr val="C00000"/>
              </a:solidFill>
              <a:latin typeface="Times New Roman" panose="02020603050405020304" pitchFamily="18" charset="0"/>
              <a:ea typeface="+mn-ea"/>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và</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C00000"/>
              </a:solidFill>
              <a:latin typeface="Times New Roman" panose="02020603050405020304" pitchFamily="18" charset="0"/>
              <a:ea typeface="+mn-ea"/>
              <a:cs typeface="Times New Roman" panose="02020603050405020304" pitchFamily="18" charset="0"/>
            </a:rPr>
            <a:t>điều</a:t>
          </a:r>
          <a:r>
            <a:rPr lang="en-US" sz="2800" b="1" kern="1200" dirty="0">
              <a:solidFill>
                <a:srgbClr val="C00000"/>
              </a:solidFill>
              <a:latin typeface="Times New Roman" panose="02020603050405020304" pitchFamily="18" charset="0"/>
              <a:ea typeface="+mn-ea"/>
              <a:cs typeface="Times New Roman" panose="02020603050405020304" pitchFamily="18" charset="0"/>
            </a:rPr>
            <a:t> </a:t>
          </a:r>
          <a:r>
            <a:rPr lang="en-US" sz="2800" b="1" kern="1200" dirty="0" err="1">
              <a:solidFill>
                <a:srgbClr val="C00000"/>
              </a:solidFill>
              <a:latin typeface="Times New Roman" panose="02020603050405020304" pitchFamily="18" charset="0"/>
              <a:ea typeface="+mn-ea"/>
              <a:cs typeface="Times New Roman" panose="02020603050405020304" pitchFamily="18" charset="0"/>
            </a:rPr>
            <a:t>chỉnh</a:t>
          </a:r>
          <a:endParaRPr lang="en-US" sz="2800" b="1" kern="1200" dirty="0">
            <a:solidFill>
              <a:srgbClr val="C00000"/>
            </a:solidFill>
            <a:latin typeface="Times New Roman" panose="02020603050405020304" pitchFamily="18" charset="0"/>
            <a:ea typeface="+mn-ea"/>
            <a:cs typeface="Times New Roman" panose="02020603050405020304" pitchFamily="18" charset="0"/>
          </a:endParaRPr>
        </a:p>
      </dgm:t>
    </dgm:pt>
    <dgm:pt modelId="{D804CC7F-BEAE-431F-B929-3809BC7AE732}" type="parTrans" cxnId="{93BE7548-C9B7-44D4-9A55-7E30C80FAD57}">
      <dgm:prSet/>
      <dgm:spPr/>
      <dgm:t>
        <a:bodyPr/>
        <a:lstStyle/>
        <a:p>
          <a:endParaRPr lang="en-US"/>
        </a:p>
      </dgm:t>
    </dgm:pt>
    <dgm:pt modelId="{1F4AD36B-8401-4E82-9660-D5BBD75A215A}" type="sibTrans" cxnId="{93BE7548-C9B7-44D4-9A55-7E30C80FAD57}">
      <dgm:prSet/>
      <dgm:spPr/>
      <dgm:t>
        <a:bodyPr/>
        <a:lstStyle/>
        <a:p>
          <a:endParaRPr lang="en-US"/>
        </a:p>
      </dgm:t>
    </dgm:pt>
    <dgm:pt modelId="{38BF455B-6647-4552-B254-E8247F65150B}" type="pres">
      <dgm:prSet presAssocID="{4C4A2EC8-671A-4F86-9E34-9086A4FA7BC3}" presName="linear" presStyleCnt="0">
        <dgm:presLayoutVars>
          <dgm:animLvl val="lvl"/>
          <dgm:resizeHandles val="exact"/>
        </dgm:presLayoutVars>
      </dgm:prSet>
      <dgm:spPr/>
    </dgm:pt>
    <dgm:pt modelId="{E79E1CFA-CD1C-41BD-8601-FCFB1B41867E}" type="pres">
      <dgm:prSet presAssocID="{67711C44-021E-41AF-86EC-7D91C1BC471B}" presName="parentText" presStyleLbl="node1" presStyleIdx="0" presStyleCnt="5">
        <dgm:presLayoutVars>
          <dgm:chMax val="0"/>
          <dgm:bulletEnabled val="1"/>
        </dgm:presLayoutVars>
      </dgm:prSet>
      <dgm:spPr/>
    </dgm:pt>
    <dgm:pt modelId="{169BD406-D1C0-45C3-A47D-601535884546}" type="pres">
      <dgm:prSet presAssocID="{030B8C6B-0BA7-419D-89F8-1321B1883F91}" presName="spacer" presStyleCnt="0"/>
      <dgm:spPr/>
    </dgm:pt>
    <dgm:pt modelId="{E43CCCFF-ED6F-4B10-8372-99E40BFE87C4}" type="pres">
      <dgm:prSet presAssocID="{B32721C5-D4AE-49BD-8378-0111AB40CDDD}" presName="parentText" presStyleLbl="node1" presStyleIdx="1" presStyleCnt="5">
        <dgm:presLayoutVars>
          <dgm:chMax val="0"/>
          <dgm:bulletEnabled val="1"/>
        </dgm:presLayoutVars>
      </dgm:prSet>
      <dgm:spPr/>
    </dgm:pt>
    <dgm:pt modelId="{120B7C7B-8B80-498E-8E4B-ACA567E3DE77}" type="pres">
      <dgm:prSet presAssocID="{4689D746-9D8C-4370-8B87-517B88B6E73E}" presName="spacer" presStyleCnt="0"/>
      <dgm:spPr/>
    </dgm:pt>
    <dgm:pt modelId="{B382E666-A525-42F0-B426-9E34ECF33D3D}" type="pres">
      <dgm:prSet presAssocID="{9433C268-F40C-4F89-A278-307471D9E11F}" presName="parentText" presStyleLbl="node1" presStyleIdx="2" presStyleCnt="5">
        <dgm:presLayoutVars>
          <dgm:chMax val="0"/>
          <dgm:bulletEnabled val="1"/>
        </dgm:presLayoutVars>
      </dgm:prSet>
      <dgm:spPr/>
    </dgm:pt>
    <dgm:pt modelId="{923BEA57-1CAD-4EED-BB0F-F3D7E62E2CA8}" type="pres">
      <dgm:prSet presAssocID="{4A2430D4-E07D-4AF7-BB42-A13CC1E4E7A6}" presName="spacer" presStyleCnt="0"/>
      <dgm:spPr/>
    </dgm:pt>
    <dgm:pt modelId="{DAF409BB-6870-4F79-A135-9C3CD6BE1F46}" type="pres">
      <dgm:prSet presAssocID="{12CDF66B-BBD1-4B00-A4AA-873855E9C441}" presName="parentText" presStyleLbl="node1" presStyleIdx="3" presStyleCnt="5">
        <dgm:presLayoutVars>
          <dgm:chMax val="0"/>
          <dgm:bulletEnabled val="1"/>
        </dgm:presLayoutVars>
      </dgm:prSet>
      <dgm:spPr/>
    </dgm:pt>
    <dgm:pt modelId="{CD1308A0-F57B-46BA-8312-7CBAC62C7556}" type="pres">
      <dgm:prSet presAssocID="{AB79DF33-BF1B-4CB3-811D-B586A9761D8B}" presName="spacer" presStyleCnt="0"/>
      <dgm:spPr/>
    </dgm:pt>
    <dgm:pt modelId="{227E2A1C-F981-463A-824D-8F154F9CD63A}" type="pres">
      <dgm:prSet presAssocID="{7F2CAC00-F4E1-4F25-AFCF-744C8314281E}" presName="parentText" presStyleLbl="node1" presStyleIdx="4" presStyleCnt="5">
        <dgm:presLayoutVars>
          <dgm:chMax val="0"/>
          <dgm:bulletEnabled val="1"/>
        </dgm:presLayoutVars>
      </dgm:prSet>
      <dgm:spPr/>
    </dgm:pt>
  </dgm:ptLst>
  <dgm:cxnLst>
    <dgm:cxn modelId="{AD3C8B28-E814-43C7-A0D1-F8D74C1EB79D}" type="presOf" srcId="{12CDF66B-BBD1-4B00-A4AA-873855E9C441}" destId="{DAF409BB-6870-4F79-A135-9C3CD6BE1F46}" srcOrd="0" destOrd="0" presId="urn:microsoft.com/office/officeart/2005/8/layout/vList2"/>
    <dgm:cxn modelId="{3323F629-C125-4D31-AA26-F01265198353}" type="presOf" srcId="{9433C268-F40C-4F89-A278-307471D9E11F}" destId="{B382E666-A525-42F0-B426-9E34ECF33D3D}" srcOrd="0" destOrd="0" presId="urn:microsoft.com/office/officeart/2005/8/layout/vList2"/>
    <dgm:cxn modelId="{9316233A-D56A-4A02-AD35-6315CE2BC855}" srcId="{4C4A2EC8-671A-4F86-9E34-9086A4FA7BC3}" destId="{67711C44-021E-41AF-86EC-7D91C1BC471B}" srcOrd="0" destOrd="0" parTransId="{7F838580-E524-48A3-A565-21BD8C819A27}" sibTransId="{030B8C6B-0BA7-419D-89F8-1321B1883F91}"/>
    <dgm:cxn modelId="{93BE7548-C9B7-44D4-9A55-7E30C80FAD57}" srcId="{4C4A2EC8-671A-4F86-9E34-9086A4FA7BC3}" destId="{7F2CAC00-F4E1-4F25-AFCF-744C8314281E}" srcOrd="4" destOrd="0" parTransId="{D804CC7F-BEAE-431F-B929-3809BC7AE732}" sibTransId="{1F4AD36B-8401-4E82-9660-D5BBD75A215A}"/>
    <dgm:cxn modelId="{1DD39B70-A876-450F-A804-692A94331BBE}" srcId="{4C4A2EC8-671A-4F86-9E34-9086A4FA7BC3}" destId="{B32721C5-D4AE-49BD-8378-0111AB40CDDD}" srcOrd="1" destOrd="0" parTransId="{FE49988C-861F-47C7-A5A6-DE47275F5BCF}" sibTransId="{4689D746-9D8C-4370-8B87-517B88B6E73E}"/>
    <dgm:cxn modelId="{A2E5D259-38CC-45D1-9020-0D2800312D03}" type="presOf" srcId="{7F2CAC00-F4E1-4F25-AFCF-744C8314281E}" destId="{227E2A1C-F981-463A-824D-8F154F9CD63A}" srcOrd="0" destOrd="0" presId="urn:microsoft.com/office/officeart/2005/8/layout/vList2"/>
    <dgm:cxn modelId="{D0C430AF-AFA3-44BC-9589-83BCBDD84C06}" type="presOf" srcId="{4C4A2EC8-671A-4F86-9E34-9086A4FA7BC3}" destId="{38BF455B-6647-4552-B254-E8247F65150B}" srcOrd="0" destOrd="0" presId="urn:microsoft.com/office/officeart/2005/8/layout/vList2"/>
    <dgm:cxn modelId="{718115BA-411B-464F-B598-716DF3591052}" srcId="{4C4A2EC8-671A-4F86-9E34-9086A4FA7BC3}" destId="{12CDF66B-BBD1-4B00-A4AA-873855E9C441}" srcOrd="3" destOrd="0" parTransId="{AF857C58-97F8-4DF6-964A-8B8F9515DAEF}" sibTransId="{AB79DF33-BF1B-4CB3-811D-B586A9761D8B}"/>
    <dgm:cxn modelId="{8C8C59BD-00CC-490C-8385-FE53D6043286}" type="presOf" srcId="{67711C44-021E-41AF-86EC-7D91C1BC471B}" destId="{E79E1CFA-CD1C-41BD-8601-FCFB1B41867E}" srcOrd="0" destOrd="0" presId="urn:microsoft.com/office/officeart/2005/8/layout/vList2"/>
    <dgm:cxn modelId="{410711CD-8062-4EC9-997B-B8E27F32D201}" type="presOf" srcId="{B32721C5-D4AE-49BD-8378-0111AB40CDDD}" destId="{E43CCCFF-ED6F-4B10-8372-99E40BFE87C4}" srcOrd="0" destOrd="0" presId="urn:microsoft.com/office/officeart/2005/8/layout/vList2"/>
    <dgm:cxn modelId="{9B58E9EC-974F-4061-8D76-9DB372F63C26}" srcId="{4C4A2EC8-671A-4F86-9E34-9086A4FA7BC3}" destId="{9433C268-F40C-4F89-A278-307471D9E11F}" srcOrd="2" destOrd="0" parTransId="{53F6247B-D713-4BB8-8746-277478F825E0}" sibTransId="{4A2430D4-E07D-4AF7-BB42-A13CC1E4E7A6}"/>
    <dgm:cxn modelId="{6D5DB6B4-86D8-4FF5-82C4-6A42DE3410DA}" type="presParOf" srcId="{38BF455B-6647-4552-B254-E8247F65150B}" destId="{E79E1CFA-CD1C-41BD-8601-FCFB1B41867E}" srcOrd="0" destOrd="0" presId="urn:microsoft.com/office/officeart/2005/8/layout/vList2"/>
    <dgm:cxn modelId="{FF984FDC-2DE8-42C0-8812-039ECDDA4F2B}" type="presParOf" srcId="{38BF455B-6647-4552-B254-E8247F65150B}" destId="{169BD406-D1C0-45C3-A47D-601535884546}" srcOrd="1" destOrd="0" presId="urn:microsoft.com/office/officeart/2005/8/layout/vList2"/>
    <dgm:cxn modelId="{0BD5660D-12B4-42F6-8E5D-DFA9B85EA7A2}" type="presParOf" srcId="{38BF455B-6647-4552-B254-E8247F65150B}" destId="{E43CCCFF-ED6F-4B10-8372-99E40BFE87C4}" srcOrd="2" destOrd="0" presId="urn:microsoft.com/office/officeart/2005/8/layout/vList2"/>
    <dgm:cxn modelId="{EED04D0D-EE83-425C-9D85-7350C6C55C8D}" type="presParOf" srcId="{38BF455B-6647-4552-B254-E8247F65150B}" destId="{120B7C7B-8B80-498E-8E4B-ACA567E3DE77}" srcOrd="3" destOrd="0" presId="urn:microsoft.com/office/officeart/2005/8/layout/vList2"/>
    <dgm:cxn modelId="{83DBCC3B-C7BE-47BA-A321-41922FAE82A3}" type="presParOf" srcId="{38BF455B-6647-4552-B254-E8247F65150B}" destId="{B382E666-A525-42F0-B426-9E34ECF33D3D}" srcOrd="4" destOrd="0" presId="urn:microsoft.com/office/officeart/2005/8/layout/vList2"/>
    <dgm:cxn modelId="{EB3C307E-EC01-401D-BC42-2104BA970271}" type="presParOf" srcId="{38BF455B-6647-4552-B254-E8247F65150B}" destId="{923BEA57-1CAD-4EED-BB0F-F3D7E62E2CA8}" srcOrd="5" destOrd="0" presId="urn:microsoft.com/office/officeart/2005/8/layout/vList2"/>
    <dgm:cxn modelId="{8143677F-C827-491D-8B9E-C012311BE911}" type="presParOf" srcId="{38BF455B-6647-4552-B254-E8247F65150B}" destId="{DAF409BB-6870-4F79-A135-9C3CD6BE1F46}" srcOrd="6" destOrd="0" presId="urn:microsoft.com/office/officeart/2005/8/layout/vList2"/>
    <dgm:cxn modelId="{8B2398D0-B388-4FC0-B358-45241B728AF1}" type="presParOf" srcId="{38BF455B-6647-4552-B254-E8247F65150B}" destId="{CD1308A0-F57B-46BA-8312-7CBAC62C7556}" srcOrd="7" destOrd="0" presId="urn:microsoft.com/office/officeart/2005/8/layout/vList2"/>
    <dgm:cxn modelId="{A7E966ED-2655-42B9-8F60-86555317A84B}" type="presParOf" srcId="{38BF455B-6647-4552-B254-E8247F65150B}" destId="{227E2A1C-F981-463A-824D-8F154F9CD63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38BE31-ED1C-4960-A960-788F4D65D3C0}" type="doc">
      <dgm:prSet loTypeId="urn:microsoft.com/office/officeart/2009/layout/CirclePictureHierarchy" loCatId="hierarchy" qsTypeId="urn:microsoft.com/office/officeart/2005/8/quickstyle/simple1" qsCatId="simple" csTypeId="urn:microsoft.com/office/officeart/2005/8/colors/colorful3" csCatId="colorful" phldr="1"/>
      <dgm:spPr/>
      <dgm:t>
        <a:bodyPr/>
        <a:lstStyle/>
        <a:p>
          <a:endParaRPr lang="en-US"/>
        </a:p>
      </dgm:t>
    </dgm:pt>
    <dgm:pt modelId="{F7E077AE-658E-4780-A3DC-CB2E45F00103}">
      <dgm:prSet phldrT="[Text]" custT="1"/>
      <dgm:spPr/>
      <dgm:t>
        <a:bodyPr/>
        <a:lstStyle/>
        <a:p>
          <a:r>
            <a:rPr lang="en-US" sz="2400" b="1" dirty="0" err="1">
              <a:solidFill>
                <a:schemeClr val="accent6">
                  <a:lumMod val="75000"/>
                </a:schemeClr>
              </a:solidFill>
              <a:latin typeface="Times New Roman" panose="02020603050405020304" pitchFamily="18" charset="0"/>
              <a:cs typeface="Times New Roman" panose="02020603050405020304" pitchFamily="18" charset="0"/>
            </a:rPr>
            <a:t>Phương</a:t>
          </a:r>
          <a:r>
            <a:rPr 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cs typeface="Times New Roman" panose="02020603050405020304" pitchFamily="18" charset="0"/>
            </a:rPr>
            <a:t>thức</a:t>
          </a:r>
          <a:r>
            <a:rPr 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cs typeface="Times New Roman" panose="02020603050405020304" pitchFamily="18" charset="0"/>
            </a:rPr>
            <a:t>tích</a:t>
          </a:r>
          <a:r>
            <a:rPr 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cs typeface="Times New Roman" panose="02020603050405020304" pitchFamily="18" charset="0"/>
            </a:rPr>
            <a:t>hợp</a:t>
          </a:r>
          <a:endParaRPr lang="en-US" sz="2400" b="1" dirty="0">
            <a:solidFill>
              <a:schemeClr val="accent6">
                <a:lumMod val="75000"/>
              </a:schemeClr>
            </a:solidFill>
            <a:latin typeface="Times New Roman" panose="02020603050405020304" pitchFamily="18" charset="0"/>
            <a:cs typeface="Times New Roman" panose="02020603050405020304" pitchFamily="18" charset="0"/>
          </a:endParaRPr>
        </a:p>
      </dgm:t>
    </dgm:pt>
    <dgm:pt modelId="{E2A882AB-5CFC-4CF9-A0FC-8233C495D18B}" type="parTrans" cxnId="{64ABE14F-5C09-4F84-9ED3-7620A576127F}">
      <dgm:prSet/>
      <dgm:spPr/>
      <dgm:t>
        <a:bodyPr/>
        <a:lstStyle/>
        <a:p>
          <a:endParaRPr lang="en-US"/>
        </a:p>
      </dgm:t>
    </dgm:pt>
    <dgm:pt modelId="{47652E23-E8CC-45B9-9DB9-10AE9E6B7E3A}" type="sibTrans" cxnId="{64ABE14F-5C09-4F84-9ED3-7620A576127F}">
      <dgm:prSet/>
      <dgm:spPr/>
      <dgm:t>
        <a:bodyPr/>
        <a:lstStyle/>
        <a:p>
          <a:endParaRPr lang="en-US"/>
        </a:p>
      </dgm:t>
    </dgm:pt>
    <dgm:pt modelId="{60FC904A-4189-49FC-847C-E4D27A23454D}">
      <dgm:prSet phldrT="[Text]" custT="1"/>
      <dgm:spPr/>
      <dgm:t>
        <a:bodyPr/>
        <a:lstStyle/>
        <a:p>
          <a:r>
            <a:rPr lang="en-US" sz="2400" b="1" i="1" dirty="0" err="1">
              <a:solidFill>
                <a:schemeClr val="accent6">
                  <a:lumMod val="75000"/>
                </a:schemeClr>
              </a:solidFill>
              <a:latin typeface="Times New Roman" panose="02020603050405020304" pitchFamily="18" charset="0"/>
              <a:cs typeface="Times New Roman" panose="02020603050405020304" pitchFamily="18" charset="0"/>
            </a:rPr>
            <a:t>Thời</a:t>
          </a:r>
          <a:r>
            <a:rPr lang="en-US" sz="24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75000"/>
                </a:schemeClr>
              </a:solidFill>
              <a:latin typeface="Times New Roman" panose="02020603050405020304" pitchFamily="18" charset="0"/>
              <a:cs typeface="Times New Roman" panose="02020603050405020304" pitchFamily="18" charset="0"/>
            </a:rPr>
            <a:t>điểm</a:t>
          </a:r>
          <a:r>
            <a:rPr lang="en-US" sz="24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75000"/>
                </a:schemeClr>
              </a:solidFill>
              <a:latin typeface="Times New Roman" panose="02020603050405020304" pitchFamily="18" charset="0"/>
              <a:cs typeface="Times New Roman" panose="02020603050405020304" pitchFamily="18" charset="0"/>
            </a:rPr>
            <a:t>tích</a:t>
          </a:r>
          <a:r>
            <a:rPr lang="en-US" sz="24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75000"/>
                </a:schemeClr>
              </a:solidFill>
              <a:latin typeface="Times New Roman" panose="02020603050405020304" pitchFamily="18" charset="0"/>
              <a:cs typeface="Times New Roman" panose="02020603050405020304" pitchFamily="18" charset="0"/>
            </a:rPr>
            <a:t>hợp</a:t>
          </a:r>
          <a:endParaRPr lang="en-US" sz="2400" b="1" i="1" dirty="0">
            <a:solidFill>
              <a:schemeClr val="accent6">
                <a:lumMod val="75000"/>
              </a:schemeClr>
            </a:solidFill>
            <a:latin typeface="Times New Roman" panose="02020603050405020304" pitchFamily="18" charset="0"/>
            <a:cs typeface="Times New Roman" panose="02020603050405020304" pitchFamily="18" charset="0"/>
          </a:endParaRPr>
        </a:p>
      </dgm:t>
    </dgm:pt>
    <dgm:pt modelId="{40EE55C7-774E-4BFE-95DA-76CB376980F6}" type="parTrans" cxnId="{C856A03C-E2B0-4E1E-AAE2-2EAA3235C0DA}">
      <dgm:prSet/>
      <dgm:spPr/>
      <dgm:t>
        <a:bodyPr/>
        <a:lstStyle/>
        <a:p>
          <a:endParaRPr lang="en-US"/>
        </a:p>
      </dgm:t>
    </dgm:pt>
    <dgm:pt modelId="{6250E6CB-B7F8-4C04-90A9-C26F8AACE559}" type="sibTrans" cxnId="{C856A03C-E2B0-4E1E-AAE2-2EAA3235C0DA}">
      <dgm:prSet/>
      <dgm:spPr/>
      <dgm:t>
        <a:bodyPr/>
        <a:lstStyle/>
        <a:p>
          <a:endParaRPr lang="en-US"/>
        </a:p>
      </dgm:t>
    </dgm:pt>
    <dgm:pt modelId="{90A9FAF7-E360-410C-99C5-D3A14D42A79C}">
      <dgm:prSet phldrT="[Text]" custT="1"/>
      <dgm:spPr/>
      <dgm:t>
        <a:bodyPr/>
        <a:lstStyle/>
        <a:p>
          <a:r>
            <a:rPr lang="en-US" sz="2400" dirty="0">
              <a:solidFill>
                <a:schemeClr val="accent6">
                  <a:lumMod val="75000"/>
                </a:schemeClr>
              </a:solidFill>
              <a:latin typeface="Times New Roman" panose="02020603050405020304" pitchFamily="18" charset="0"/>
              <a:cs typeface="Times New Roman" panose="02020603050405020304" pitchFamily="18" charset="0"/>
            </a:rPr>
            <a:t>Trong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bài</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học</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dgm:t>
    </dgm:pt>
    <dgm:pt modelId="{DD15DFD9-EEF9-4145-92A2-7BCD89145B71}" type="parTrans" cxnId="{B65A8132-B047-47F3-A158-BFD9EE1C33FA}">
      <dgm:prSet/>
      <dgm:spPr/>
      <dgm:t>
        <a:bodyPr/>
        <a:lstStyle/>
        <a:p>
          <a:endParaRPr lang="en-US"/>
        </a:p>
      </dgm:t>
    </dgm:pt>
    <dgm:pt modelId="{0CC922D7-2272-463D-97B0-0D3756ED3684}" type="sibTrans" cxnId="{B65A8132-B047-47F3-A158-BFD9EE1C33FA}">
      <dgm:prSet/>
      <dgm:spPr/>
      <dgm:t>
        <a:bodyPr/>
        <a:lstStyle/>
        <a:p>
          <a:endParaRPr lang="en-US"/>
        </a:p>
      </dgm:t>
    </dgm:pt>
    <dgm:pt modelId="{AD13CA8D-EDE3-44D5-A493-8B3EFA520A4F}">
      <dgm:prSet phldrT="[Text]" custT="1"/>
      <dgm:spPr/>
      <dgm:t>
        <a:bodyPr/>
        <a:lstStyle/>
        <a:p>
          <a:r>
            <a:rPr lang="en-US" sz="2400" dirty="0">
              <a:solidFill>
                <a:schemeClr val="accent6">
                  <a:lumMod val="75000"/>
                </a:schemeClr>
              </a:solidFill>
              <a:latin typeface="Times New Roman" panose="02020603050405020304" pitchFamily="18" charset="0"/>
              <a:cs typeface="Times New Roman" panose="02020603050405020304" pitchFamily="18" charset="0"/>
            </a:rPr>
            <a:t>Trong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các</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hoạt</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động</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giáo</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dục</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khác</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dgm:t>
    </dgm:pt>
    <dgm:pt modelId="{225B3993-3D44-4725-A8C8-22A729414716}" type="parTrans" cxnId="{994918D9-4138-4453-9EB6-082D0EBDFDD6}">
      <dgm:prSet/>
      <dgm:spPr/>
      <dgm:t>
        <a:bodyPr/>
        <a:lstStyle/>
        <a:p>
          <a:endParaRPr lang="en-US"/>
        </a:p>
      </dgm:t>
    </dgm:pt>
    <dgm:pt modelId="{2690F88B-9C9E-48DC-A21F-EB560258CA12}" type="sibTrans" cxnId="{994918D9-4138-4453-9EB6-082D0EBDFDD6}">
      <dgm:prSet/>
      <dgm:spPr/>
      <dgm:t>
        <a:bodyPr/>
        <a:lstStyle/>
        <a:p>
          <a:endParaRPr lang="en-US"/>
        </a:p>
      </dgm:t>
    </dgm:pt>
    <dgm:pt modelId="{7ACA031F-7875-4BEE-A84E-B45E8841AD90}">
      <dgm:prSet phldrT="[Text]" custT="1"/>
      <dgm:spPr/>
      <dgm:t>
        <a:bodyPr/>
        <a:lstStyle/>
        <a:p>
          <a:r>
            <a:rPr lang="en-US" sz="2400" b="1" i="1" dirty="0" err="1">
              <a:solidFill>
                <a:schemeClr val="accent6">
                  <a:lumMod val="75000"/>
                </a:schemeClr>
              </a:solidFill>
              <a:latin typeface="Times New Roman" panose="02020603050405020304" pitchFamily="18" charset="0"/>
              <a:cs typeface="Times New Roman" panose="02020603050405020304" pitchFamily="18" charset="0"/>
            </a:rPr>
            <a:t>Mức</a:t>
          </a:r>
          <a:r>
            <a:rPr lang="en-US" sz="24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75000"/>
                </a:schemeClr>
              </a:solidFill>
              <a:latin typeface="Times New Roman" panose="02020603050405020304" pitchFamily="18" charset="0"/>
              <a:cs typeface="Times New Roman" panose="02020603050405020304" pitchFamily="18" charset="0"/>
            </a:rPr>
            <a:t>độ</a:t>
          </a:r>
          <a:r>
            <a:rPr lang="en-US" sz="24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75000"/>
                </a:schemeClr>
              </a:solidFill>
              <a:latin typeface="Times New Roman" panose="02020603050405020304" pitchFamily="18" charset="0"/>
              <a:cs typeface="Times New Roman" panose="02020603050405020304" pitchFamily="18" charset="0"/>
            </a:rPr>
            <a:t>tích</a:t>
          </a:r>
          <a:r>
            <a:rPr lang="en-US" sz="24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75000"/>
                </a:schemeClr>
              </a:solidFill>
              <a:latin typeface="Times New Roman" panose="02020603050405020304" pitchFamily="18" charset="0"/>
              <a:cs typeface="Times New Roman" panose="02020603050405020304" pitchFamily="18" charset="0"/>
            </a:rPr>
            <a:t>hợp</a:t>
          </a:r>
          <a:endParaRPr lang="en-US" sz="2400" b="1" i="1" dirty="0">
            <a:solidFill>
              <a:schemeClr val="accent6">
                <a:lumMod val="75000"/>
              </a:schemeClr>
            </a:solidFill>
            <a:latin typeface="Times New Roman" panose="02020603050405020304" pitchFamily="18" charset="0"/>
            <a:cs typeface="Times New Roman" panose="02020603050405020304" pitchFamily="18" charset="0"/>
          </a:endParaRPr>
        </a:p>
      </dgm:t>
    </dgm:pt>
    <dgm:pt modelId="{FA41F547-EB09-437F-8DDE-6435B460B1E5}" type="parTrans" cxnId="{1AA9124C-A932-4FBB-9361-12DEA7D8C3FB}">
      <dgm:prSet/>
      <dgm:spPr/>
      <dgm:t>
        <a:bodyPr/>
        <a:lstStyle/>
        <a:p>
          <a:endParaRPr lang="en-US"/>
        </a:p>
      </dgm:t>
    </dgm:pt>
    <dgm:pt modelId="{A1154FAA-3C18-41F2-AA48-AEA50B1101A4}" type="sibTrans" cxnId="{1AA9124C-A932-4FBB-9361-12DEA7D8C3FB}">
      <dgm:prSet/>
      <dgm:spPr/>
      <dgm:t>
        <a:bodyPr/>
        <a:lstStyle/>
        <a:p>
          <a:endParaRPr lang="en-US"/>
        </a:p>
      </dgm:t>
    </dgm:pt>
    <dgm:pt modelId="{78001E5E-DC09-4903-BE34-22CF0216FD65}">
      <dgm:prSet phldrT="[Text]" custT="1"/>
      <dgm:spPr/>
      <dgm:t>
        <a:bodyPr/>
        <a:lstStyle/>
        <a:p>
          <a:r>
            <a:rPr lang="en-US" sz="2400" dirty="0" err="1">
              <a:solidFill>
                <a:schemeClr val="accent6">
                  <a:lumMod val="75000"/>
                </a:schemeClr>
              </a:solidFill>
              <a:latin typeface="Times New Roman" panose="02020603050405020304" pitchFamily="18" charset="0"/>
              <a:cs typeface="Times New Roman" panose="02020603050405020304" pitchFamily="18" charset="0"/>
            </a:rPr>
            <a:t>Tích</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hợp</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toàn</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phần</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dgm:t>
    </dgm:pt>
    <dgm:pt modelId="{3D106828-F0D4-4275-94B1-A35B7008AD36}" type="parTrans" cxnId="{F70AE353-CBDE-4F2B-BBC9-4EE780420196}">
      <dgm:prSet/>
      <dgm:spPr/>
      <dgm:t>
        <a:bodyPr/>
        <a:lstStyle/>
        <a:p>
          <a:endParaRPr lang="en-US"/>
        </a:p>
      </dgm:t>
    </dgm:pt>
    <dgm:pt modelId="{91A35667-BC81-494B-AD40-96B31D165DA4}" type="sibTrans" cxnId="{F70AE353-CBDE-4F2B-BBC9-4EE780420196}">
      <dgm:prSet/>
      <dgm:spPr/>
      <dgm:t>
        <a:bodyPr/>
        <a:lstStyle/>
        <a:p>
          <a:endParaRPr lang="en-US"/>
        </a:p>
      </dgm:t>
    </dgm:pt>
    <dgm:pt modelId="{75A84014-32C2-4DF7-98DC-EB1D01C3A51A}">
      <dgm:prSet phldrT="[Text]" custT="1"/>
      <dgm:spPr/>
      <dgm:t>
        <a:bodyPr/>
        <a:lstStyle/>
        <a:p>
          <a:r>
            <a:rPr lang="en-US" sz="2400" dirty="0" err="1">
              <a:solidFill>
                <a:schemeClr val="accent6">
                  <a:lumMod val="75000"/>
                </a:schemeClr>
              </a:solidFill>
              <a:latin typeface="Times New Roman" panose="02020603050405020304" pitchFamily="18" charset="0"/>
              <a:cs typeface="Times New Roman" panose="02020603050405020304" pitchFamily="18" charset="0"/>
            </a:rPr>
            <a:t>Tích</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hợp</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bộ</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phận</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dgm:t>
    </dgm:pt>
    <dgm:pt modelId="{40E195E1-5CC9-4C05-A31E-70079EBFE090}" type="parTrans" cxnId="{E188CF0E-B965-4535-AAFC-83CBA2F110E8}">
      <dgm:prSet/>
      <dgm:spPr/>
      <dgm:t>
        <a:bodyPr/>
        <a:lstStyle/>
        <a:p>
          <a:endParaRPr lang="en-US"/>
        </a:p>
      </dgm:t>
    </dgm:pt>
    <dgm:pt modelId="{E93C32CB-2F71-47F2-86F7-6C4AAC28B834}" type="sibTrans" cxnId="{E188CF0E-B965-4535-AAFC-83CBA2F110E8}">
      <dgm:prSet/>
      <dgm:spPr/>
      <dgm:t>
        <a:bodyPr/>
        <a:lstStyle/>
        <a:p>
          <a:endParaRPr lang="en-US"/>
        </a:p>
      </dgm:t>
    </dgm:pt>
    <dgm:pt modelId="{7E44F49F-E69A-4334-A72D-ABB1DE6ABBBE}">
      <dgm:prSet phldrT="[Text]" custT="1"/>
      <dgm:spPr/>
      <dgm:t>
        <a:bodyPr/>
        <a:lstStyle/>
        <a:p>
          <a:r>
            <a:rPr lang="en-US" sz="2400" dirty="0" err="1">
              <a:solidFill>
                <a:schemeClr val="accent6">
                  <a:lumMod val="75000"/>
                </a:schemeClr>
              </a:solidFill>
              <a:latin typeface="Times New Roman" panose="02020603050405020304" pitchFamily="18" charset="0"/>
              <a:cs typeface="Times New Roman" panose="02020603050405020304" pitchFamily="18" charset="0"/>
            </a:rPr>
            <a:t>Tích</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hợp</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liên</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hệ</a:t>
          </a: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dgm:t>
    </dgm:pt>
    <dgm:pt modelId="{B2493C95-BAF3-4E88-BDB9-814EC3DD053A}" type="parTrans" cxnId="{66248E78-7B3D-4806-9536-EB193D7BB321}">
      <dgm:prSet/>
      <dgm:spPr/>
      <dgm:t>
        <a:bodyPr/>
        <a:lstStyle/>
        <a:p>
          <a:endParaRPr lang="en-US"/>
        </a:p>
      </dgm:t>
    </dgm:pt>
    <dgm:pt modelId="{0EF735F2-FF0F-48B0-A077-2EFB291CADA0}" type="sibTrans" cxnId="{66248E78-7B3D-4806-9536-EB193D7BB321}">
      <dgm:prSet/>
      <dgm:spPr/>
      <dgm:t>
        <a:bodyPr/>
        <a:lstStyle/>
        <a:p>
          <a:endParaRPr lang="en-US"/>
        </a:p>
      </dgm:t>
    </dgm:pt>
    <dgm:pt modelId="{66A6960E-DB3C-4680-9606-086887BD647A}" type="pres">
      <dgm:prSet presAssocID="{CF38BE31-ED1C-4960-A960-788F4D65D3C0}" presName="hierChild1" presStyleCnt="0">
        <dgm:presLayoutVars>
          <dgm:chPref val="1"/>
          <dgm:dir/>
          <dgm:animOne val="branch"/>
          <dgm:animLvl val="lvl"/>
          <dgm:resizeHandles/>
        </dgm:presLayoutVars>
      </dgm:prSet>
      <dgm:spPr/>
    </dgm:pt>
    <dgm:pt modelId="{6826B1FF-6F30-4DF5-BAAC-458927E3F45D}" type="pres">
      <dgm:prSet presAssocID="{F7E077AE-658E-4780-A3DC-CB2E45F00103}" presName="hierRoot1" presStyleCnt="0"/>
      <dgm:spPr/>
    </dgm:pt>
    <dgm:pt modelId="{C2235F10-987C-4DF9-8853-B2E34A565C03}" type="pres">
      <dgm:prSet presAssocID="{F7E077AE-658E-4780-A3DC-CB2E45F00103}" presName="composite" presStyleCnt="0"/>
      <dgm:spPr/>
    </dgm:pt>
    <dgm:pt modelId="{AD4AB5A5-CBF7-40BA-9CF7-ED360BF25D18}" type="pres">
      <dgm:prSet presAssocID="{F7E077AE-658E-4780-A3DC-CB2E45F00103}" presName="image" presStyleLbl="node0" presStyleIdx="0" presStyleCnt="1"/>
      <dgm:spPr>
        <a:blipFill rotWithShape="1">
          <a:blip xmlns:r="http://schemas.openxmlformats.org/officeDocument/2006/relationships" r:embed="rId1"/>
          <a:srcRect/>
          <a:stretch>
            <a:fillRect l="-39000" r="-39000"/>
          </a:stretch>
        </a:blipFill>
      </dgm:spPr>
    </dgm:pt>
    <dgm:pt modelId="{83239036-0413-4A22-BC07-FEAA7A50DEF6}" type="pres">
      <dgm:prSet presAssocID="{F7E077AE-658E-4780-A3DC-CB2E45F00103}" presName="text" presStyleLbl="revTx" presStyleIdx="0" presStyleCnt="8" custScaleX="175689" custLinFactNeighborX="47047" custLinFactNeighborY="-916">
        <dgm:presLayoutVars>
          <dgm:chPref val="3"/>
        </dgm:presLayoutVars>
      </dgm:prSet>
      <dgm:spPr/>
    </dgm:pt>
    <dgm:pt modelId="{9159D44D-AC3C-4ECD-9E01-E224E59AFE2D}" type="pres">
      <dgm:prSet presAssocID="{F7E077AE-658E-4780-A3DC-CB2E45F00103}" presName="hierChild2" presStyleCnt="0"/>
      <dgm:spPr/>
    </dgm:pt>
    <dgm:pt modelId="{6E7E21CB-B26C-4AA6-9455-53FFCB3664F6}" type="pres">
      <dgm:prSet presAssocID="{40EE55C7-774E-4BFE-95DA-76CB376980F6}" presName="Name10" presStyleLbl="parChTrans1D2" presStyleIdx="0" presStyleCnt="2"/>
      <dgm:spPr/>
    </dgm:pt>
    <dgm:pt modelId="{4AC8B82A-DA90-444E-BD44-D3FAC1E44B14}" type="pres">
      <dgm:prSet presAssocID="{60FC904A-4189-49FC-847C-E4D27A23454D}" presName="hierRoot2" presStyleCnt="0"/>
      <dgm:spPr/>
    </dgm:pt>
    <dgm:pt modelId="{9E284A97-F447-4769-B1C3-51DAB31A8149}" type="pres">
      <dgm:prSet presAssocID="{60FC904A-4189-49FC-847C-E4D27A23454D}" presName="composite2" presStyleCnt="0"/>
      <dgm:spPr/>
    </dgm:pt>
    <dgm:pt modelId="{736ADDAA-C5F7-45A8-B697-405FD861134D}" type="pres">
      <dgm:prSet presAssocID="{60FC904A-4189-49FC-847C-E4D27A23454D}" presName="image2" presStyleLbl="node2" presStyleIdx="0" presStyleCnt="2"/>
      <dgm:spPr>
        <a:blipFill rotWithShape="1">
          <a:blip xmlns:r="http://schemas.openxmlformats.org/officeDocument/2006/relationships" r:embed="rId2"/>
          <a:srcRect/>
          <a:stretch>
            <a:fillRect/>
          </a:stretch>
        </a:blipFill>
      </dgm:spPr>
    </dgm:pt>
    <dgm:pt modelId="{01761AF2-CAD7-45B5-A811-D5B5C1D39365}" type="pres">
      <dgm:prSet presAssocID="{60FC904A-4189-49FC-847C-E4D27A23454D}" presName="text2" presStyleLbl="revTx" presStyleIdx="1" presStyleCnt="8" custScaleX="159503" custLinFactNeighborX="37882">
        <dgm:presLayoutVars>
          <dgm:chPref val="3"/>
        </dgm:presLayoutVars>
      </dgm:prSet>
      <dgm:spPr/>
    </dgm:pt>
    <dgm:pt modelId="{22EDB80C-3B79-4769-BC3A-FE456D813175}" type="pres">
      <dgm:prSet presAssocID="{60FC904A-4189-49FC-847C-E4D27A23454D}" presName="hierChild3" presStyleCnt="0"/>
      <dgm:spPr/>
    </dgm:pt>
    <dgm:pt modelId="{20C4943E-3E58-49DF-B353-0A4144673CDB}" type="pres">
      <dgm:prSet presAssocID="{DD15DFD9-EEF9-4145-92A2-7BCD89145B71}" presName="Name17" presStyleLbl="parChTrans1D3" presStyleIdx="0" presStyleCnt="5"/>
      <dgm:spPr/>
    </dgm:pt>
    <dgm:pt modelId="{61A49BF5-1D00-4E30-B4EC-07DF6EBE126C}" type="pres">
      <dgm:prSet presAssocID="{90A9FAF7-E360-410C-99C5-D3A14D42A79C}" presName="hierRoot3" presStyleCnt="0"/>
      <dgm:spPr/>
    </dgm:pt>
    <dgm:pt modelId="{756642FA-833E-4A78-8B85-1ADBEB7E22CB}" type="pres">
      <dgm:prSet presAssocID="{90A9FAF7-E360-410C-99C5-D3A14D42A79C}" presName="composite3" presStyleCnt="0"/>
      <dgm:spPr/>
    </dgm:pt>
    <dgm:pt modelId="{5B3D6944-8EB9-4D2C-9536-268FBAC0AB51}" type="pres">
      <dgm:prSet presAssocID="{90A9FAF7-E360-410C-99C5-D3A14D42A79C}" presName="image3" presStyleLbl="node3" presStyleIdx="0" presStyleCnt="5"/>
      <dgm:spPr>
        <a:blipFill rotWithShape="1">
          <a:blip xmlns:r="http://schemas.openxmlformats.org/officeDocument/2006/relationships" r:embed="rId3"/>
          <a:srcRect/>
          <a:stretch>
            <a:fillRect/>
          </a:stretch>
        </a:blipFill>
      </dgm:spPr>
    </dgm:pt>
    <dgm:pt modelId="{CC82CCB8-7709-402C-A7ED-753AA0E81D19}" type="pres">
      <dgm:prSet presAssocID="{90A9FAF7-E360-410C-99C5-D3A14D42A79C}" presName="text3" presStyleLbl="revTx" presStyleIdx="2" presStyleCnt="8">
        <dgm:presLayoutVars>
          <dgm:chPref val="3"/>
        </dgm:presLayoutVars>
      </dgm:prSet>
      <dgm:spPr/>
    </dgm:pt>
    <dgm:pt modelId="{7D89C5B8-C6FA-4C7C-B1B9-C8915E1B5843}" type="pres">
      <dgm:prSet presAssocID="{90A9FAF7-E360-410C-99C5-D3A14D42A79C}" presName="hierChild4" presStyleCnt="0"/>
      <dgm:spPr/>
    </dgm:pt>
    <dgm:pt modelId="{2B50FCE4-7BD8-4518-9D48-7F46155F3288}" type="pres">
      <dgm:prSet presAssocID="{225B3993-3D44-4725-A8C8-22A729414716}" presName="Name17" presStyleLbl="parChTrans1D3" presStyleIdx="1" presStyleCnt="5"/>
      <dgm:spPr/>
    </dgm:pt>
    <dgm:pt modelId="{5F75DCBE-3590-46C0-A6BF-DAD4A98D6CE9}" type="pres">
      <dgm:prSet presAssocID="{AD13CA8D-EDE3-44D5-A493-8B3EFA520A4F}" presName="hierRoot3" presStyleCnt="0"/>
      <dgm:spPr/>
    </dgm:pt>
    <dgm:pt modelId="{1A1EA5BA-5CFE-4524-BEB6-177045DC1BB5}" type="pres">
      <dgm:prSet presAssocID="{AD13CA8D-EDE3-44D5-A493-8B3EFA520A4F}" presName="composite3" presStyleCnt="0"/>
      <dgm:spPr/>
    </dgm:pt>
    <dgm:pt modelId="{C3471F5E-E4B6-4E0C-9454-A6E46E33E36D}" type="pres">
      <dgm:prSet presAssocID="{AD13CA8D-EDE3-44D5-A493-8B3EFA520A4F}" presName="image3" presStyleLbl="node3" presStyleIdx="1" presStyleCnt="5"/>
      <dgm:spPr>
        <a:blipFill rotWithShape="1">
          <a:blip xmlns:r="http://schemas.openxmlformats.org/officeDocument/2006/relationships" r:embed="rId4"/>
          <a:srcRect/>
          <a:stretch>
            <a:fillRect l="-4000" r="-4000"/>
          </a:stretch>
        </a:blipFill>
      </dgm:spPr>
    </dgm:pt>
    <dgm:pt modelId="{B96C2FA2-DC1B-44FC-B064-BA2F0DD38A0B}" type="pres">
      <dgm:prSet presAssocID="{AD13CA8D-EDE3-44D5-A493-8B3EFA520A4F}" presName="text3" presStyleLbl="revTx" presStyleIdx="3" presStyleCnt="8" custScaleX="113643" custLinFactNeighborX="2444" custLinFactNeighborY="36977">
        <dgm:presLayoutVars>
          <dgm:chPref val="3"/>
        </dgm:presLayoutVars>
      </dgm:prSet>
      <dgm:spPr/>
    </dgm:pt>
    <dgm:pt modelId="{5589E61B-F074-47DC-B054-7C0F345A10BD}" type="pres">
      <dgm:prSet presAssocID="{AD13CA8D-EDE3-44D5-A493-8B3EFA520A4F}" presName="hierChild4" presStyleCnt="0"/>
      <dgm:spPr/>
    </dgm:pt>
    <dgm:pt modelId="{9B93AA81-4251-472F-B63B-56F48D61BC0E}" type="pres">
      <dgm:prSet presAssocID="{FA41F547-EB09-437F-8DDE-6435B460B1E5}" presName="Name10" presStyleLbl="parChTrans1D2" presStyleIdx="1" presStyleCnt="2"/>
      <dgm:spPr/>
    </dgm:pt>
    <dgm:pt modelId="{5DB89DE1-B722-4838-A023-29CEA68E4817}" type="pres">
      <dgm:prSet presAssocID="{7ACA031F-7875-4BEE-A84E-B45E8841AD90}" presName="hierRoot2" presStyleCnt="0"/>
      <dgm:spPr/>
    </dgm:pt>
    <dgm:pt modelId="{16BD8B3C-9AF5-42D6-8877-A6155F7449C5}" type="pres">
      <dgm:prSet presAssocID="{7ACA031F-7875-4BEE-A84E-B45E8841AD90}" presName="composite2" presStyleCnt="0"/>
      <dgm:spPr/>
    </dgm:pt>
    <dgm:pt modelId="{718A88FF-E268-4BE1-B000-911807C92FD0}" type="pres">
      <dgm:prSet presAssocID="{7ACA031F-7875-4BEE-A84E-B45E8841AD90}" presName="image2" presStyleLbl="node2" presStyleIdx="1" presStyleCnt="2"/>
      <dgm:spPr>
        <a:blipFill rotWithShape="1">
          <a:blip xmlns:r="http://schemas.openxmlformats.org/officeDocument/2006/relationships" r:embed="rId5"/>
          <a:srcRect/>
          <a:stretch>
            <a:fillRect/>
          </a:stretch>
        </a:blipFill>
      </dgm:spPr>
    </dgm:pt>
    <dgm:pt modelId="{D04148E6-C28C-4D3C-87F0-60A89A4E16D6}" type="pres">
      <dgm:prSet presAssocID="{7ACA031F-7875-4BEE-A84E-B45E8841AD90}" presName="text2" presStyleLbl="revTx" presStyleIdx="4" presStyleCnt="8">
        <dgm:presLayoutVars>
          <dgm:chPref val="3"/>
        </dgm:presLayoutVars>
      </dgm:prSet>
      <dgm:spPr/>
    </dgm:pt>
    <dgm:pt modelId="{534F124C-BE02-494E-8B4F-E5824DA14C08}" type="pres">
      <dgm:prSet presAssocID="{7ACA031F-7875-4BEE-A84E-B45E8841AD90}" presName="hierChild3" presStyleCnt="0"/>
      <dgm:spPr/>
    </dgm:pt>
    <dgm:pt modelId="{DA62380F-38AD-491C-8E39-185E70A2F55D}" type="pres">
      <dgm:prSet presAssocID="{3D106828-F0D4-4275-94B1-A35B7008AD36}" presName="Name17" presStyleLbl="parChTrans1D3" presStyleIdx="2" presStyleCnt="5"/>
      <dgm:spPr/>
    </dgm:pt>
    <dgm:pt modelId="{C24625E0-2337-42D1-AE68-4C9820F145F3}" type="pres">
      <dgm:prSet presAssocID="{78001E5E-DC09-4903-BE34-22CF0216FD65}" presName="hierRoot3" presStyleCnt="0"/>
      <dgm:spPr/>
    </dgm:pt>
    <dgm:pt modelId="{2369CB99-9762-4C2E-9E34-7AF89AA338BB}" type="pres">
      <dgm:prSet presAssocID="{78001E5E-DC09-4903-BE34-22CF0216FD65}" presName="composite3" presStyleCnt="0"/>
      <dgm:spPr/>
    </dgm:pt>
    <dgm:pt modelId="{0ACB5DFE-C284-4E72-8401-1735D1E9C2C2}" type="pres">
      <dgm:prSet presAssocID="{78001E5E-DC09-4903-BE34-22CF0216FD65}" presName="image3" presStyleLbl="node3" presStyleIdx="2" presStyleCnt="5"/>
      <dgm:spPr>
        <a:blipFill rotWithShape="1">
          <a:blip xmlns:r="http://schemas.openxmlformats.org/officeDocument/2006/relationships" r:embed="rId6"/>
          <a:srcRect/>
          <a:stretch>
            <a:fillRect l="-17000" r="-17000"/>
          </a:stretch>
        </a:blipFill>
      </dgm:spPr>
    </dgm:pt>
    <dgm:pt modelId="{5647B4DC-5EEB-42E4-87EC-3FA279B8CA4B}" type="pres">
      <dgm:prSet presAssocID="{78001E5E-DC09-4903-BE34-22CF0216FD65}" presName="text3" presStyleLbl="revTx" presStyleIdx="5" presStyleCnt="8" custScaleX="110320" custLinFactNeighborX="16693" custLinFactNeighborY="1540">
        <dgm:presLayoutVars>
          <dgm:chPref val="3"/>
        </dgm:presLayoutVars>
      </dgm:prSet>
      <dgm:spPr/>
    </dgm:pt>
    <dgm:pt modelId="{DBEFCF71-0B0D-4B22-8104-375D87A76BFB}" type="pres">
      <dgm:prSet presAssocID="{78001E5E-DC09-4903-BE34-22CF0216FD65}" presName="hierChild4" presStyleCnt="0"/>
      <dgm:spPr/>
    </dgm:pt>
    <dgm:pt modelId="{4E57C311-8E64-4EDC-9E3F-87F2FC70B5B7}" type="pres">
      <dgm:prSet presAssocID="{40E195E1-5CC9-4C05-A31E-70079EBFE090}" presName="Name17" presStyleLbl="parChTrans1D3" presStyleIdx="3" presStyleCnt="5"/>
      <dgm:spPr/>
    </dgm:pt>
    <dgm:pt modelId="{5B48DA47-6F24-4234-A04C-026DAD3F10A9}" type="pres">
      <dgm:prSet presAssocID="{75A84014-32C2-4DF7-98DC-EB1D01C3A51A}" presName="hierRoot3" presStyleCnt="0"/>
      <dgm:spPr/>
    </dgm:pt>
    <dgm:pt modelId="{38778CD9-B9DD-466A-A63C-87AC0F75446E}" type="pres">
      <dgm:prSet presAssocID="{75A84014-32C2-4DF7-98DC-EB1D01C3A51A}" presName="composite3" presStyleCnt="0"/>
      <dgm:spPr/>
    </dgm:pt>
    <dgm:pt modelId="{02CA118F-8211-4060-87A0-B5E34AD0AF58}" type="pres">
      <dgm:prSet presAssocID="{75A84014-32C2-4DF7-98DC-EB1D01C3A51A}" presName="image3" presStyleLbl="node3" presStyleIdx="3" presStyleCnt="5"/>
      <dgm:spPr>
        <a:blipFill rotWithShape="1">
          <a:blip xmlns:r="http://schemas.openxmlformats.org/officeDocument/2006/relationships" r:embed="rId7"/>
          <a:srcRect/>
          <a:stretch>
            <a:fillRect/>
          </a:stretch>
        </a:blipFill>
      </dgm:spPr>
    </dgm:pt>
    <dgm:pt modelId="{E95DE5AA-AB69-42E1-9C80-F3013D29A32A}" type="pres">
      <dgm:prSet presAssocID="{75A84014-32C2-4DF7-98DC-EB1D01C3A51A}" presName="text3" presStyleLbl="revTx" presStyleIdx="6" presStyleCnt="8" custScaleX="106246" custLinFactNeighborX="12767" custLinFactNeighborY="950">
        <dgm:presLayoutVars>
          <dgm:chPref val="3"/>
        </dgm:presLayoutVars>
      </dgm:prSet>
      <dgm:spPr/>
    </dgm:pt>
    <dgm:pt modelId="{CC42BFB6-879F-40BB-86F7-8BB5337492C1}" type="pres">
      <dgm:prSet presAssocID="{75A84014-32C2-4DF7-98DC-EB1D01C3A51A}" presName="hierChild4" presStyleCnt="0"/>
      <dgm:spPr/>
    </dgm:pt>
    <dgm:pt modelId="{39A9E106-B3D0-47FE-A0C7-0A02F29D4CA9}" type="pres">
      <dgm:prSet presAssocID="{B2493C95-BAF3-4E88-BDB9-814EC3DD053A}" presName="Name17" presStyleLbl="parChTrans1D3" presStyleIdx="4" presStyleCnt="5"/>
      <dgm:spPr/>
    </dgm:pt>
    <dgm:pt modelId="{90511CC3-1ABB-4A3C-82FD-2C7D803296E2}" type="pres">
      <dgm:prSet presAssocID="{7E44F49F-E69A-4334-A72D-ABB1DE6ABBBE}" presName="hierRoot3" presStyleCnt="0"/>
      <dgm:spPr/>
    </dgm:pt>
    <dgm:pt modelId="{766A2BCC-5F09-4842-B6A2-1C8D5159560F}" type="pres">
      <dgm:prSet presAssocID="{7E44F49F-E69A-4334-A72D-ABB1DE6ABBBE}" presName="composite3" presStyleCnt="0"/>
      <dgm:spPr/>
    </dgm:pt>
    <dgm:pt modelId="{FBE1D03A-1378-4BFF-B5E7-68AC598C9312}" type="pres">
      <dgm:prSet presAssocID="{7E44F49F-E69A-4334-A72D-ABB1DE6ABBBE}" presName="image3" presStyleLbl="node3" presStyleIdx="4" presStyleCnt="5"/>
      <dgm:spPr>
        <a:blipFill rotWithShape="1">
          <a:blip xmlns:r="http://schemas.openxmlformats.org/officeDocument/2006/relationships" r:embed="rId8"/>
          <a:srcRect/>
          <a:stretch>
            <a:fillRect/>
          </a:stretch>
        </a:blipFill>
      </dgm:spPr>
    </dgm:pt>
    <dgm:pt modelId="{8F1E00A5-DFC6-4FF4-B0A5-638EB364EEAC}" type="pres">
      <dgm:prSet presAssocID="{7E44F49F-E69A-4334-A72D-ABB1DE6ABBBE}" presName="text3" presStyleLbl="revTx" presStyleIdx="7" presStyleCnt="8" custScaleX="120047" custLinFactNeighborX="9743" custLinFactNeighborY="-952">
        <dgm:presLayoutVars>
          <dgm:chPref val="3"/>
        </dgm:presLayoutVars>
      </dgm:prSet>
      <dgm:spPr/>
    </dgm:pt>
    <dgm:pt modelId="{79426C21-FA8E-481C-AA8A-7BDB68AB9D4D}" type="pres">
      <dgm:prSet presAssocID="{7E44F49F-E69A-4334-A72D-ABB1DE6ABBBE}" presName="hierChild4" presStyleCnt="0"/>
      <dgm:spPr/>
    </dgm:pt>
  </dgm:ptLst>
  <dgm:cxnLst>
    <dgm:cxn modelId="{5E1C0A02-76FC-494D-A604-7F115DB230B8}" type="presOf" srcId="{60FC904A-4189-49FC-847C-E4D27A23454D}" destId="{01761AF2-CAD7-45B5-A811-D5B5C1D39365}" srcOrd="0" destOrd="0" presId="urn:microsoft.com/office/officeart/2009/layout/CirclePictureHierarchy"/>
    <dgm:cxn modelId="{E188CF0E-B965-4535-AAFC-83CBA2F110E8}" srcId="{7ACA031F-7875-4BEE-A84E-B45E8841AD90}" destId="{75A84014-32C2-4DF7-98DC-EB1D01C3A51A}" srcOrd="1" destOrd="0" parTransId="{40E195E1-5CC9-4C05-A31E-70079EBFE090}" sibTransId="{E93C32CB-2F71-47F2-86F7-6C4AAC28B834}"/>
    <dgm:cxn modelId="{47FF360F-F1C5-482C-8E05-25B406983AE5}" type="presOf" srcId="{CF38BE31-ED1C-4960-A960-788F4D65D3C0}" destId="{66A6960E-DB3C-4680-9606-086887BD647A}" srcOrd="0" destOrd="0" presId="urn:microsoft.com/office/officeart/2009/layout/CirclePictureHierarchy"/>
    <dgm:cxn modelId="{0F2AD71E-F21A-4251-A119-BC4AD563890A}" type="presOf" srcId="{40EE55C7-774E-4BFE-95DA-76CB376980F6}" destId="{6E7E21CB-B26C-4AA6-9455-53FFCB3664F6}" srcOrd="0" destOrd="0" presId="urn:microsoft.com/office/officeart/2009/layout/CirclePictureHierarchy"/>
    <dgm:cxn modelId="{8F637C32-E75D-44FF-8ACB-EBC48C83F9FA}" type="presOf" srcId="{AD13CA8D-EDE3-44D5-A493-8B3EFA520A4F}" destId="{B96C2FA2-DC1B-44FC-B064-BA2F0DD38A0B}" srcOrd="0" destOrd="0" presId="urn:microsoft.com/office/officeart/2009/layout/CirclePictureHierarchy"/>
    <dgm:cxn modelId="{B65A8132-B047-47F3-A158-BFD9EE1C33FA}" srcId="{60FC904A-4189-49FC-847C-E4D27A23454D}" destId="{90A9FAF7-E360-410C-99C5-D3A14D42A79C}" srcOrd="0" destOrd="0" parTransId="{DD15DFD9-EEF9-4145-92A2-7BCD89145B71}" sibTransId="{0CC922D7-2272-463D-97B0-0D3756ED3684}"/>
    <dgm:cxn modelId="{93FC513C-0F26-4B68-BE0E-834D38A539B0}" type="presOf" srcId="{3D106828-F0D4-4275-94B1-A35B7008AD36}" destId="{DA62380F-38AD-491C-8E39-185E70A2F55D}" srcOrd="0" destOrd="0" presId="urn:microsoft.com/office/officeart/2009/layout/CirclePictureHierarchy"/>
    <dgm:cxn modelId="{C856A03C-E2B0-4E1E-AAE2-2EAA3235C0DA}" srcId="{F7E077AE-658E-4780-A3DC-CB2E45F00103}" destId="{60FC904A-4189-49FC-847C-E4D27A23454D}" srcOrd="0" destOrd="0" parTransId="{40EE55C7-774E-4BFE-95DA-76CB376980F6}" sibTransId="{6250E6CB-B7F8-4C04-90A9-C26F8AACE559}"/>
    <dgm:cxn modelId="{3D624F3D-B649-4533-93FA-61966BE69E52}" type="presOf" srcId="{225B3993-3D44-4725-A8C8-22A729414716}" destId="{2B50FCE4-7BD8-4518-9D48-7F46155F3288}" srcOrd="0" destOrd="0" presId="urn:microsoft.com/office/officeart/2009/layout/CirclePictureHierarchy"/>
    <dgm:cxn modelId="{D622655B-BE0D-4B1C-A9B8-F742487E0485}" type="presOf" srcId="{7ACA031F-7875-4BEE-A84E-B45E8841AD90}" destId="{D04148E6-C28C-4D3C-87F0-60A89A4E16D6}" srcOrd="0" destOrd="0" presId="urn:microsoft.com/office/officeart/2009/layout/CirclePictureHierarchy"/>
    <dgm:cxn modelId="{1AA9124C-A932-4FBB-9361-12DEA7D8C3FB}" srcId="{F7E077AE-658E-4780-A3DC-CB2E45F00103}" destId="{7ACA031F-7875-4BEE-A84E-B45E8841AD90}" srcOrd="1" destOrd="0" parTransId="{FA41F547-EB09-437F-8DDE-6435B460B1E5}" sibTransId="{A1154FAA-3C18-41F2-AA48-AEA50B1101A4}"/>
    <dgm:cxn modelId="{F2D51A4C-54D0-407E-9089-637C4A542AEE}" type="presOf" srcId="{DD15DFD9-EEF9-4145-92A2-7BCD89145B71}" destId="{20C4943E-3E58-49DF-B353-0A4144673CDB}" srcOrd="0" destOrd="0" presId="urn:microsoft.com/office/officeart/2009/layout/CirclePictureHierarchy"/>
    <dgm:cxn modelId="{64ABE14F-5C09-4F84-9ED3-7620A576127F}" srcId="{CF38BE31-ED1C-4960-A960-788F4D65D3C0}" destId="{F7E077AE-658E-4780-A3DC-CB2E45F00103}" srcOrd="0" destOrd="0" parTransId="{E2A882AB-5CFC-4CF9-A0FC-8233C495D18B}" sibTransId="{47652E23-E8CC-45B9-9DB9-10AE9E6B7E3A}"/>
    <dgm:cxn modelId="{F70AE353-CBDE-4F2B-BBC9-4EE780420196}" srcId="{7ACA031F-7875-4BEE-A84E-B45E8841AD90}" destId="{78001E5E-DC09-4903-BE34-22CF0216FD65}" srcOrd="0" destOrd="0" parTransId="{3D106828-F0D4-4275-94B1-A35B7008AD36}" sibTransId="{91A35667-BC81-494B-AD40-96B31D165DA4}"/>
    <dgm:cxn modelId="{66248E78-7B3D-4806-9536-EB193D7BB321}" srcId="{7ACA031F-7875-4BEE-A84E-B45E8841AD90}" destId="{7E44F49F-E69A-4334-A72D-ABB1DE6ABBBE}" srcOrd="2" destOrd="0" parTransId="{B2493C95-BAF3-4E88-BDB9-814EC3DD053A}" sibTransId="{0EF735F2-FF0F-48B0-A077-2EFB291CADA0}"/>
    <dgm:cxn modelId="{A1F5C07A-5699-45CF-A0A4-FE7DD5AA2025}" type="presOf" srcId="{F7E077AE-658E-4780-A3DC-CB2E45F00103}" destId="{83239036-0413-4A22-BC07-FEAA7A50DEF6}" srcOrd="0" destOrd="0" presId="urn:microsoft.com/office/officeart/2009/layout/CirclePictureHierarchy"/>
    <dgm:cxn modelId="{829AC77B-788C-41F8-B998-0C30FCDB209F}" type="presOf" srcId="{78001E5E-DC09-4903-BE34-22CF0216FD65}" destId="{5647B4DC-5EEB-42E4-87EC-3FA279B8CA4B}" srcOrd="0" destOrd="0" presId="urn:microsoft.com/office/officeart/2009/layout/CirclePictureHierarchy"/>
    <dgm:cxn modelId="{4D0AFD82-F846-4DB7-85D2-3F45B1290416}" type="presOf" srcId="{7E44F49F-E69A-4334-A72D-ABB1DE6ABBBE}" destId="{8F1E00A5-DFC6-4FF4-B0A5-638EB364EEAC}" srcOrd="0" destOrd="0" presId="urn:microsoft.com/office/officeart/2009/layout/CirclePictureHierarchy"/>
    <dgm:cxn modelId="{44DF58AD-1DBB-4F8C-8BC8-85AAD1C8C654}" type="presOf" srcId="{40E195E1-5CC9-4C05-A31E-70079EBFE090}" destId="{4E57C311-8E64-4EDC-9E3F-87F2FC70B5B7}" srcOrd="0" destOrd="0" presId="urn:microsoft.com/office/officeart/2009/layout/CirclePictureHierarchy"/>
    <dgm:cxn modelId="{3B9F2EB5-631E-4FAA-A0F7-C9ED649B7DC2}" type="presOf" srcId="{B2493C95-BAF3-4E88-BDB9-814EC3DD053A}" destId="{39A9E106-B3D0-47FE-A0C7-0A02F29D4CA9}" srcOrd="0" destOrd="0" presId="urn:microsoft.com/office/officeart/2009/layout/CirclePictureHierarchy"/>
    <dgm:cxn modelId="{222DA5B8-D80C-45CB-BCDF-9882F4B3D284}" type="presOf" srcId="{FA41F547-EB09-437F-8DDE-6435B460B1E5}" destId="{9B93AA81-4251-472F-B63B-56F48D61BC0E}" srcOrd="0" destOrd="0" presId="urn:microsoft.com/office/officeart/2009/layout/CirclePictureHierarchy"/>
    <dgm:cxn modelId="{994918D9-4138-4453-9EB6-082D0EBDFDD6}" srcId="{60FC904A-4189-49FC-847C-E4D27A23454D}" destId="{AD13CA8D-EDE3-44D5-A493-8B3EFA520A4F}" srcOrd="1" destOrd="0" parTransId="{225B3993-3D44-4725-A8C8-22A729414716}" sibTransId="{2690F88B-9C9E-48DC-A21F-EB560258CA12}"/>
    <dgm:cxn modelId="{0002FAE0-59E5-4667-9307-FDA07B79934F}" type="presOf" srcId="{90A9FAF7-E360-410C-99C5-D3A14D42A79C}" destId="{CC82CCB8-7709-402C-A7ED-753AA0E81D19}" srcOrd="0" destOrd="0" presId="urn:microsoft.com/office/officeart/2009/layout/CirclePictureHierarchy"/>
    <dgm:cxn modelId="{EF8CD7F7-E026-4636-975A-76760E615495}" type="presOf" srcId="{75A84014-32C2-4DF7-98DC-EB1D01C3A51A}" destId="{E95DE5AA-AB69-42E1-9C80-F3013D29A32A}" srcOrd="0" destOrd="0" presId="urn:microsoft.com/office/officeart/2009/layout/CirclePictureHierarchy"/>
    <dgm:cxn modelId="{977B1DBB-37EC-4A71-AF62-BA71341B097E}" type="presParOf" srcId="{66A6960E-DB3C-4680-9606-086887BD647A}" destId="{6826B1FF-6F30-4DF5-BAAC-458927E3F45D}" srcOrd="0" destOrd="0" presId="urn:microsoft.com/office/officeart/2009/layout/CirclePictureHierarchy"/>
    <dgm:cxn modelId="{03065E54-7E46-48C2-B221-05535DDA9841}" type="presParOf" srcId="{6826B1FF-6F30-4DF5-BAAC-458927E3F45D}" destId="{C2235F10-987C-4DF9-8853-B2E34A565C03}" srcOrd="0" destOrd="0" presId="urn:microsoft.com/office/officeart/2009/layout/CirclePictureHierarchy"/>
    <dgm:cxn modelId="{BA704E32-EA4F-4E56-A554-973DB0E0C535}" type="presParOf" srcId="{C2235F10-987C-4DF9-8853-B2E34A565C03}" destId="{AD4AB5A5-CBF7-40BA-9CF7-ED360BF25D18}" srcOrd="0" destOrd="0" presId="urn:microsoft.com/office/officeart/2009/layout/CirclePictureHierarchy"/>
    <dgm:cxn modelId="{468910AD-F2D5-4F88-89A9-4C3DBF8A8A6A}" type="presParOf" srcId="{C2235F10-987C-4DF9-8853-B2E34A565C03}" destId="{83239036-0413-4A22-BC07-FEAA7A50DEF6}" srcOrd="1" destOrd="0" presId="urn:microsoft.com/office/officeart/2009/layout/CirclePictureHierarchy"/>
    <dgm:cxn modelId="{B3A96F43-DE41-4868-B03F-B04E159D9803}" type="presParOf" srcId="{6826B1FF-6F30-4DF5-BAAC-458927E3F45D}" destId="{9159D44D-AC3C-4ECD-9E01-E224E59AFE2D}" srcOrd="1" destOrd="0" presId="urn:microsoft.com/office/officeart/2009/layout/CirclePictureHierarchy"/>
    <dgm:cxn modelId="{295AF66A-DB09-4689-AD86-4B17A4537A3D}" type="presParOf" srcId="{9159D44D-AC3C-4ECD-9E01-E224E59AFE2D}" destId="{6E7E21CB-B26C-4AA6-9455-53FFCB3664F6}" srcOrd="0" destOrd="0" presId="urn:microsoft.com/office/officeart/2009/layout/CirclePictureHierarchy"/>
    <dgm:cxn modelId="{7AC20DAB-9078-447A-BC4A-16110BEDEE1F}" type="presParOf" srcId="{9159D44D-AC3C-4ECD-9E01-E224E59AFE2D}" destId="{4AC8B82A-DA90-444E-BD44-D3FAC1E44B14}" srcOrd="1" destOrd="0" presId="urn:microsoft.com/office/officeart/2009/layout/CirclePictureHierarchy"/>
    <dgm:cxn modelId="{1B104555-3EFE-4F5F-8AB3-AD9170A20B4C}" type="presParOf" srcId="{4AC8B82A-DA90-444E-BD44-D3FAC1E44B14}" destId="{9E284A97-F447-4769-B1C3-51DAB31A8149}" srcOrd="0" destOrd="0" presId="urn:microsoft.com/office/officeart/2009/layout/CirclePictureHierarchy"/>
    <dgm:cxn modelId="{218FCD77-6571-4EAA-A224-17232AADA185}" type="presParOf" srcId="{9E284A97-F447-4769-B1C3-51DAB31A8149}" destId="{736ADDAA-C5F7-45A8-B697-405FD861134D}" srcOrd="0" destOrd="0" presId="urn:microsoft.com/office/officeart/2009/layout/CirclePictureHierarchy"/>
    <dgm:cxn modelId="{2F7BB788-1035-42E0-BB80-9CFEAADD98A2}" type="presParOf" srcId="{9E284A97-F447-4769-B1C3-51DAB31A8149}" destId="{01761AF2-CAD7-45B5-A811-D5B5C1D39365}" srcOrd="1" destOrd="0" presId="urn:microsoft.com/office/officeart/2009/layout/CirclePictureHierarchy"/>
    <dgm:cxn modelId="{ABAB91EA-938D-4FD9-9782-7A683AE1A1A7}" type="presParOf" srcId="{4AC8B82A-DA90-444E-BD44-D3FAC1E44B14}" destId="{22EDB80C-3B79-4769-BC3A-FE456D813175}" srcOrd="1" destOrd="0" presId="urn:microsoft.com/office/officeart/2009/layout/CirclePictureHierarchy"/>
    <dgm:cxn modelId="{80F55167-7B72-4D27-ABAE-F4EE3AF72A1A}" type="presParOf" srcId="{22EDB80C-3B79-4769-BC3A-FE456D813175}" destId="{20C4943E-3E58-49DF-B353-0A4144673CDB}" srcOrd="0" destOrd="0" presId="urn:microsoft.com/office/officeart/2009/layout/CirclePictureHierarchy"/>
    <dgm:cxn modelId="{2E4ECF13-8314-431F-86BB-B0DB01F0D147}" type="presParOf" srcId="{22EDB80C-3B79-4769-BC3A-FE456D813175}" destId="{61A49BF5-1D00-4E30-B4EC-07DF6EBE126C}" srcOrd="1" destOrd="0" presId="urn:microsoft.com/office/officeart/2009/layout/CirclePictureHierarchy"/>
    <dgm:cxn modelId="{F78C472B-DDB0-4C2C-A0F3-3B2F4EE252F2}" type="presParOf" srcId="{61A49BF5-1D00-4E30-B4EC-07DF6EBE126C}" destId="{756642FA-833E-4A78-8B85-1ADBEB7E22CB}" srcOrd="0" destOrd="0" presId="urn:microsoft.com/office/officeart/2009/layout/CirclePictureHierarchy"/>
    <dgm:cxn modelId="{7C4A9DA1-03BF-41C2-994E-4687FEFD0A8A}" type="presParOf" srcId="{756642FA-833E-4A78-8B85-1ADBEB7E22CB}" destId="{5B3D6944-8EB9-4D2C-9536-268FBAC0AB51}" srcOrd="0" destOrd="0" presId="urn:microsoft.com/office/officeart/2009/layout/CirclePictureHierarchy"/>
    <dgm:cxn modelId="{3E09340D-2A9F-4F8A-8643-53D2214250B4}" type="presParOf" srcId="{756642FA-833E-4A78-8B85-1ADBEB7E22CB}" destId="{CC82CCB8-7709-402C-A7ED-753AA0E81D19}" srcOrd="1" destOrd="0" presId="urn:microsoft.com/office/officeart/2009/layout/CirclePictureHierarchy"/>
    <dgm:cxn modelId="{D0DE11E4-54A2-4ED3-893C-A6ED5C876FD0}" type="presParOf" srcId="{61A49BF5-1D00-4E30-B4EC-07DF6EBE126C}" destId="{7D89C5B8-C6FA-4C7C-B1B9-C8915E1B5843}" srcOrd="1" destOrd="0" presId="urn:microsoft.com/office/officeart/2009/layout/CirclePictureHierarchy"/>
    <dgm:cxn modelId="{5F01D604-F949-4FF8-AD41-0F3901A4C623}" type="presParOf" srcId="{22EDB80C-3B79-4769-BC3A-FE456D813175}" destId="{2B50FCE4-7BD8-4518-9D48-7F46155F3288}" srcOrd="2" destOrd="0" presId="urn:microsoft.com/office/officeart/2009/layout/CirclePictureHierarchy"/>
    <dgm:cxn modelId="{9813A793-3897-4E4A-AB94-686B37ACCDAA}" type="presParOf" srcId="{22EDB80C-3B79-4769-BC3A-FE456D813175}" destId="{5F75DCBE-3590-46C0-A6BF-DAD4A98D6CE9}" srcOrd="3" destOrd="0" presId="urn:microsoft.com/office/officeart/2009/layout/CirclePictureHierarchy"/>
    <dgm:cxn modelId="{BC3746B0-C60F-4979-A420-07C3D9E88170}" type="presParOf" srcId="{5F75DCBE-3590-46C0-A6BF-DAD4A98D6CE9}" destId="{1A1EA5BA-5CFE-4524-BEB6-177045DC1BB5}" srcOrd="0" destOrd="0" presId="urn:microsoft.com/office/officeart/2009/layout/CirclePictureHierarchy"/>
    <dgm:cxn modelId="{E428371F-9F4E-4E7E-844D-28F6F5C22458}" type="presParOf" srcId="{1A1EA5BA-5CFE-4524-BEB6-177045DC1BB5}" destId="{C3471F5E-E4B6-4E0C-9454-A6E46E33E36D}" srcOrd="0" destOrd="0" presId="urn:microsoft.com/office/officeart/2009/layout/CirclePictureHierarchy"/>
    <dgm:cxn modelId="{F1CBFEFC-F0BE-4BD6-B380-F51FD3F4C788}" type="presParOf" srcId="{1A1EA5BA-5CFE-4524-BEB6-177045DC1BB5}" destId="{B96C2FA2-DC1B-44FC-B064-BA2F0DD38A0B}" srcOrd="1" destOrd="0" presId="urn:microsoft.com/office/officeart/2009/layout/CirclePictureHierarchy"/>
    <dgm:cxn modelId="{803B9FC7-6762-4DDD-9FB4-D33A0E3438AE}" type="presParOf" srcId="{5F75DCBE-3590-46C0-A6BF-DAD4A98D6CE9}" destId="{5589E61B-F074-47DC-B054-7C0F345A10BD}" srcOrd="1" destOrd="0" presId="urn:microsoft.com/office/officeart/2009/layout/CirclePictureHierarchy"/>
    <dgm:cxn modelId="{0F9208C5-E867-4F3F-B82F-31758B1C6E66}" type="presParOf" srcId="{9159D44D-AC3C-4ECD-9E01-E224E59AFE2D}" destId="{9B93AA81-4251-472F-B63B-56F48D61BC0E}" srcOrd="2" destOrd="0" presId="urn:microsoft.com/office/officeart/2009/layout/CirclePictureHierarchy"/>
    <dgm:cxn modelId="{47E52C57-706D-4741-B642-D1913D47FB9E}" type="presParOf" srcId="{9159D44D-AC3C-4ECD-9E01-E224E59AFE2D}" destId="{5DB89DE1-B722-4838-A023-29CEA68E4817}" srcOrd="3" destOrd="0" presId="urn:microsoft.com/office/officeart/2009/layout/CirclePictureHierarchy"/>
    <dgm:cxn modelId="{40C0B456-CC19-4F1D-B704-50361422FD80}" type="presParOf" srcId="{5DB89DE1-B722-4838-A023-29CEA68E4817}" destId="{16BD8B3C-9AF5-42D6-8877-A6155F7449C5}" srcOrd="0" destOrd="0" presId="urn:microsoft.com/office/officeart/2009/layout/CirclePictureHierarchy"/>
    <dgm:cxn modelId="{E89952A6-3F69-41B6-A2A3-2A88389A8382}" type="presParOf" srcId="{16BD8B3C-9AF5-42D6-8877-A6155F7449C5}" destId="{718A88FF-E268-4BE1-B000-911807C92FD0}" srcOrd="0" destOrd="0" presId="urn:microsoft.com/office/officeart/2009/layout/CirclePictureHierarchy"/>
    <dgm:cxn modelId="{01FE809C-431B-47B3-ABCF-D1F196E4E190}" type="presParOf" srcId="{16BD8B3C-9AF5-42D6-8877-A6155F7449C5}" destId="{D04148E6-C28C-4D3C-87F0-60A89A4E16D6}" srcOrd="1" destOrd="0" presId="urn:microsoft.com/office/officeart/2009/layout/CirclePictureHierarchy"/>
    <dgm:cxn modelId="{6340E8AF-CADD-4AA6-956C-DF52DD92B4CE}" type="presParOf" srcId="{5DB89DE1-B722-4838-A023-29CEA68E4817}" destId="{534F124C-BE02-494E-8B4F-E5824DA14C08}" srcOrd="1" destOrd="0" presId="urn:microsoft.com/office/officeart/2009/layout/CirclePictureHierarchy"/>
    <dgm:cxn modelId="{02BF47CB-111D-4B76-91A6-FFED246712D5}" type="presParOf" srcId="{534F124C-BE02-494E-8B4F-E5824DA14C08}" destId="{DA62380F-38AD-491C-8E39-185E70A2F55D}" srcOrd="0" destOrd="0" presId="urn:microsoft.com/office/officeart/2009/layout/CirclePictureHierarchy"/>
    <dgm:cxn modelId="{FE24F1D7-5C52-4B40-8A5D-E019B895C331}" type="presParOf" srcId="{534F124C-BE02-494E-8B4F-E5824DA14C08}" destId="{C24625E0-2337-42D1-AE68-4C9820F145F3}" srcOrd="1" destOrd="0" presId="urn:microsoft.com/office/officeart/2009/layout/CirclePictureHierarchy"/>
    <dgm:cxn modelId="{956D536F-2DA2-4612-937B-3392D4C38B9D}" type="presParOf" srcId="{C24625E0-2337-42D1-AE68-4C9820F145F3}" destId="{2369CB99-9762-4C2E-9E34-7AF89AA338BB}" srcOrd="0" destOrd="0" presId="urn:microsoft.com/office/officeart/2009/layout/CirclePictureHierarchy"/>
    <dgm:cxn modelId="{0418254F-7325-4B7E-8117-AFB86FC2FE11}" type="presParOf" srcId="{2369CB99-9762-4C2E-9E34-7AF89AA338BB}" destId="{0ACB5DFE-C284-4E72-8401-1735D1E9C2C2}" srcOrd="0" destOrd="0" presId="urn:microsoft.com/office/officeart/2009/layout/CirclePictureHierarchy"/>
    <dgm:cxn modelId="{437836AD-D159-4B81-9D46-B72264354721}" type="presParOf" srcId="{2369CB99-9762-4C2E-9E34-7AF89AA338BB}" destId="{5647B4DC-5EEB-42E4-87EC-3FA279B8CA4B}" srcOrd="1" destOrd="0" presId="urn:microsoft.com/office/officeart/2009/layout/CirclePictureHierarchy"/>
    <dgm:cxn modelId="{6D9E434B-94A4-41FE-A7CE-D386F08623AE}" type="presParOf" srcId="{C24625E0-2337-42D1-AE68-4C9820F145F3}" destId="{DBEFCF71-0B0D-4B22-8104-375D87A76BFB}" srcOrd="1" destOrd="0" presId="urn:microsoft.com/office/officeart/2009/layout/CirclePictureHierarchy"/>
    <dgm:cxn modelId="{21613087-2333-4508-89F1-6D8AFD3C9F58}" type="presParOf" srcId="{534F124C-BE02-494E-8B4F-E5824DA14C08}" destId="{4E57C311-8E64-4EDC-9E3F-87F2FC70B5B7}" srcOrd="2" destOrd="0" presId="urn:microsoft.com/office/officeart/2009/layout/CirclePictureHierarchy"/>
    <dgm:cxn modelId="{7DA85093-CC7D-499C-A572-82893ED3595B}" type="presParOf" srcId="{534F124C-BE02-494E-8B4F-E5824DA14C08}" destId="{5B48DA47-6F24-4234-A04C-026DAD3F10A9}" srcOrd="3" destOrd="0" presId="urn:microsoft.com/office/officeart/2009/layout/CirclePictureHierarchy"/>
    <dgm:cxn modelId="{80405760-6B25-404F-B6DA-D53B8A6B6679}" type="presParOf" srcId="{5B48DA47-6F24-4234-A04C-026DAD3F10A9}" destId="{38778CD9-B9DD-466A-A63C-87AC0F75446E}" srcOrd="0" destOrd="0" presId="urn:microsoft.com/office/officeart/2009/layout/CirclePictureHierarchy"/>
    <dgm:cxn modelId="{FF85A4A6-B8FC-496B-A7A3-41B43FB85AFC}" type="presParOf" srcId="{38778CD9-B9DD-466A-A63C-87AC0F75446E}" destId="{02CA118F-8211-4060-87A0-B5E34AD0AF58}" srcOrd="0" destOrd="0" presId="urn:microsoft.com/office/officeart/2009/layout/CirclePictureHierarchy"/>
    <dgm:cxn modelId="{0A3E0E80-E8C4-4F43-AB68-A17EEBCCA6BB}" type="presParOf" srcId="{38778CD9-B9DD-466A-A63C-87AC0F75446E}" destId="{E95DE5AA-AB69-42E1-9C80-F3013D29A32A}" srcOrd="1" destOrd="0" presId="urn:microsoft.com/office/officeart/2009/layout/CirclePictureHierarchy"/>
    <dgm:cxn modelId="{D8571490-C238-4A5B-9C9A-7D51EE24ED51}" type="presParOf" srcId="{5B48DA47-6F24-4234-A04C-026DAD3F10A9}" destId="{CC42BFB6-879F-40BB-86F7-8BB5337492C1}" srcOrd="1" destOrd="0" presId="urn:microsoft.com/office/officeart/2009/layout/CirclePictureHierarchy"/>
    <dgm:cxn modelId="{8BFF324E-CF24-4CD7-9E74-6C2768C31BD6}" type="presParOf" srcId="{534F124C-BE02-494E-8B4F-E5824DA14C08}" destId="{39A9E106-B3D0-47FE-A0C7-0A02F29D4CA9}" srcOrd="4" destOrd="0" presId="urn:microsoft.com/office/officeart/2009/layout/CirclePictureHierarchy"/>
    <dgm:cxn modelId="{2844A054-26CE-40AB-937A-6A3BB9610199}" type="presParOf" srcId="{534F124C-BE02-494E-8B4F-E5824DA14C08}" destId="{90511CC3-1ABB-4A3C-82FD-2C7D803296E2}" srcOrd="5" destOrd="0" presId="urn:microsoft.com/office/officeart/2009/layout/CirclePictureHierarchy"/>
    <dgm:cxn modelId="{C911FE5E-9AD9-49CC-AE53-DFCEE31C45EA}" type="presParOf" srcId="{90511CC3-1ABB-4A3C-82FD-2C7D803296E2}" destId="{766A2BCC-5F09-4842-B6A2-1C8D5159560F}" srcOrd="0" destOrd="0" presId="urn:microsoft.com/office/officeart/2009/layout/CirclePictureHierarchy"/>
    <dgm:cxn modelId="{827EA3D8-9D1E-4DC4-A74B-59786E7133AB}" type="presParOf" srcId="{766A2BCC-5F09-4842-B6A2-1C8D5159560F}" destId="{FBE1D03A-1378-4BFF-B5E7-68AC598C9312}" srcOrd="0" destOrd="0" presId="urn:microsoft.com/office/officeart/2009/layout/CirclePictureHierarchy"/>
    <dgm:cxn modelId="{2BE775F9-5038-416A-920C-4BFB5F290B4E}" type="presParOf" srcId="{766A2BCC-5F09-4842-B6A2-1C8D5159560F}" destId="{8F1E00A5-DFC6-4FF4-B0A5-638EB364EEAC}" srcOrd="1" destOrd="0" presId="urn:microsoft.com/office/officeart/2009/layout/CirclePictureHierarchy"/>
    <dgm:cxn modelId="{732DE8BD-5D59-409A-8E51-58BF6E9AED86}" type="presParOf" srcId="{90511CC3-1ABB-4A3C-82FD-2C7D803296E2}" destId="{79426C21-FA8E-481C-AA8A-7BDB68AB9D4D}"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99AF1F-36DA-4696-9A3A-C9DA3F0A596D}" type="doc">
      <dgm:prSet loTypeId="urn:microsoft.com/office/officeart/2008/layout/VerticalCurvedList" loCatId="list" qsTypeId="urn:microsoft.com/office/officeart/2005/8/quickstyle/3d2" qsCatId="3D" csTypeId="urn:microsoft.com/office/officeart/2005/8/colors/colorful4" csCatId="colorful" phldr="1"/>
      <dgm:spPr/>
      <dgm:t>
        <a:bodyPr/>
        <a:lstStyle/>
        <a:p>
          <a:endParaRPr lang="en-US"/>
        </a:p>
      </dgm:t>
    </dgm:pt>
    <dgm:pt modelId="{2193788C-770D-4F79-A741-8B9FE3B74333}">
      <dgm:prSet phldrT="[Text]" custT="1"/>
      <dgm:spPr/>
      <dgm:t>
        <a:bodyPr/>
        <a:lstStyle/>
        <a:p>
          <a:r>
            <a:rPr lang="en-US" sz="2000" dirty="0">
              <a:solidFill>
                <a:srgbClr val="002060"/>
              </a:solidFill>
              <a:latin typeface="Times New Roman" panose="02020603050405020304" pitchFamily="18" charset="0"/>
              <a:cs typeface="Times New Roman" panose="02020603050405020304" pitchFamily="18" charset="0"/>
            </a:rPr>
            <a:t>ND </a:t>
          </a:r>
          <a:r>
            <a:rPr lang="en-US" sz="2000" dirty="0" err="1">
              <a:solidFill>
                <a:srgbClr val="002060"/>
              </a:solidFill>
              <a:latin typeface="Times New Roman" panose="02020603050405020304" pitchFamily="18" charset="0"/>
              <a:cs typeface="Times New Roman" panose="02020603050405020304" pitchFamily="18" charset="0"/>
            </a:rPr>
            <a:t>tích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hợp</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cần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được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truyền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tải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nhẹ</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nhàng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tránh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khiên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cưỡng</a:t>
          </a:r>
          <a:r>
            <a:rPr lang="en-US" sz="2000" dirty="0">
              <a:solidFill>
                <a:srgbClr val="002060"/>
              </a:solidFill>
              <a:latin typeface="Times New Roman" panose="02020603050405020304" pitchFamily="18" charset="0"/>
              <a:cs typeface="Times New Roman" panose="02020603050405020304" pitchFamily="18" charset="0"/>
            </a:rPr>
            <a:t>;</a:t>
          </a:r>
        </a:p>
      </dgm:t>
    </dgm:pt>
    <dgm:pt modelId="{6E61CB7A-D1E8-4A88-AB69-96046E71CE77}" type="parTrans" cxnId="{3D7DEB5B-07F0-4C03-9461-ED2113A582CD}">
      <dgm:prSet/>
      <dgm:spPr/>
      <dgm:t>
        <a:bodyPr/>
        <a:lstStyle/>
        <a:p>
          <a:endParaRPr lang="en-US"/>
        </a:p>
      </dgm:t>
    </dgm:pt>
    <dgm:pt modelId="{9597FCA8-EF19-4E25-97BE-8106B4658910}" type="sibTrans" cxnId="{3D7DEB5B-07F0-4C03-9461-ED2113A582CD}">
      <dgm:prSet/>
      <dgm:spPr/>
      <dgm:t>
        <a:bodyPr/>
        <a:lstStyle/>
        <a:p>
          <a:endParaRPr lang="en-US"/>
        </a:p>
      </dgm:t>
    </dgm:pt>
    <dgm:pt modelId="{D3CEEDF8-877E-4D76-8A90-32DD2204A573}">
      <dgm:prSet phldrT="[Text]" custT="1"/>
      <dgm:spPr/>
      <dgm:t>
        <a:bodyPr/>
        <a:lstStyle/>
        <a:p>
          <a:r>
            <a:rPr lang="en-US" sz="2000" dirty="0">
              <a:solidFill>
                <a:srgbClr val="002060"/>
              </a:solidFill>
              <a:latin typeface="Times New Roman" panose="02020603050405020304" pitchFamily="18" charset="0"/>
              <a:cs typeface="Times New Roman" panose="02020603050405020304" pitchFamily="18" charset="0"/>
            </a:rPr>
            <a:t>Can </a:t>
          </a:r>
          <a:r>
            <a:rPr lang="en-US" sz="2000" dirty="0" err="1">
              <a:solidFill>
                <a:srgbClr val="002060"/>
              </a:solidFill>
              <a:latin typeface="Times New Roman" panose="02020603050405020304" pitchFamily="18" charset="0"/>
              <a:cs typeface="Times New Roman" panose="02020603050405020304" pitchFamily="18" charset="0"/>
            </a:rPr>
            <a:t>thiệp</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ngữ</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liệu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dạy</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học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đảm</a:t>
          </a:r>
          <a:r>
            <a:rPr lang="en-US"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bảo</a:t>
          </a:r>
          <a:r>
            <a:rPr lang="en-US"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các</a:t>
          </a:r>
          <a:r>
            <a:rPr lang="en-US"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nguyên</a:t>
          </a:r>
          <a:r>
            <a:rPr lang="en-US"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tắc</a:t>
          </a:r>
          <a:r>
            <a:rPr lang="en-US"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sư</a:t>
          </a:r>
          <a:r>
            <a:rPr lang="en-US"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phạm</a:t>
          </a:r>
          <a:r>
            <a:rPr lang="en-US"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nguyên</a:t>
          </a:r>
          <a:r>
            <a:rPr lang="en-US"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tắc</a:t>
          </a:r>
          <a:r>
            <a:rPr lang="en-US"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hệ</a:t>
          </a:r>
          <a:r>
            <a:rPr lang="en-US"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thống</a:t>
          </a:r>
          <a:r>
            <a:rPr lang="en-US"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chú</a:t>
          </a:r>
          <a:r>
            <a:rPr lang="en-US"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ý “</a:t>
          </a:r>
          <a:r>
            <a:rPr lang="en-US" sz="20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sự</a:t>
          </a:r>
          <a:r>
            <a:rPr lang="en-US"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tham</a:t>
          </a:r>
          <a:r>
            <a:rPr lang="en-US"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gia</a:t>
          </a:r>
          <a:r>
            <a:rPr lang="en-US"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học</a:t>
          </a:r>
          <a:r>
            <a:rPr lang="en-US" sz="20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endParaRPr lang="en-US" sz="2000" dirty="0">
            <a:solidFill>
              <a:srgbClr val="002060"/>
            </a:solidFill>
            <a:latin typeface="Times New Roman" panose="02020603050405020304" pitchFamily="18" charset="0"/>
            <a:cs typeface="Times New Roman" panose="02020603050405020304" pitchFamily="18" charset="0"/>
          </a:endParaRPr>
        </a:p>
      </dgm:t>
    </dgm:pt>
    <dgm:pt modelId="{C28083D9-B497-4EED-8EBA-0B1B91C199BA}" type="parTrans" cxnId="{25AD3DE5-7117-471F-A7E1-AA2FB63DD9F2}">
      <dgm:prSet/>
      <dgm:spPr/>
      <dgm:t>
        <a:bodyPr/>
        <a:lstStyle/>
        <a:p>
          <a:endParaRPr lang="en-US"/>
        </a:p>
      </dgm:t>
    </dgm:pt>
    <dgm:pt modelId="{BAFDB13F-0B7F-4DB2-B96E-8F8632B26B3E}" type="sibTrans" cxnId="{25AD3DE5-7117-471F-A7E1-AA2FB63DD9F2}">
      <dgm:prSet/>
      <dgm:spPr/>
      <dgm:t>
        <a:bodyPr/>
        <a:lstStyle/>
        <a:p>
          <a:endParaRPr lang="en-US"/>
        </a:p>
      </dgm:t>
    </dgm:pt>
    <dgm:pt modelId="{49866781-9BEF-47BA-8475-90006C7FBC84}">
      <dgm:prSet phldrT="[Text]" custT="1"/>
      <dgm:spPr/>
      <dgm:t>
        <a:bodyPr/>
        <a:lstStyle/>
        <a:p>
          <a:r>
            <a:rPr lang="en-US" sz="2000" dirty="0" err="1">
              <a:solidFill>
                <a:srgbClr val="002060"/>
              </a:solidFill>
              <a:latin typeface="Times New Roman" panose="02020603050405020304" pitchFamily="18" charset="0"/>
              <a:cs typeface="Times New Roman" panose="02020603050405020304" pitchFamily="18" charset="0"/>
            </a:rPr>
            <a:t>Cần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dành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thời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gian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cho</a:t>
          </a:r>
          <a:r>
            <a:rPr lang="en-US" sz="2000" dirty="0">
              <a:solidFill>
                <a:srgbClr val="002060"/>
              </a:solidFill>
              <a:latin typeface="Times New Roman" panose="02020603050405020304" pitchFamily="18" charset="0"/>
              <a:cs typeface="Times New Roman" panose="02020603050405020304" pitchFamily="18" charset="0"/>
            </a:rPr>
            <a:t> HS </a:t>
          </a:r>
          <a:r>
            <a:rPr lang="en-US" sz="2000" dirty="0" err="1">
              <a:solidFill>
                <a:srgbClr val="002060"/>
              </a:solidFill>
              <a:latin typeface="Times New Roman" panose="02020603050405020304" pitchFamily="18" charset="0"/>
              <a:cs typeface="Times New Roman" panose="02020603050405020304" pitchFamily="18" charset="0"/>
            </a:rPr>
            <a:t>suy</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ngẫm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về</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các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thông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điệp</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rút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ra</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sau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khi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thực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hiện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tích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hợp</a:t>
          </a:r>
          <a:r>
            <a:rPr lang="en-US" sz="2000" dirty="0">
              <a:solidFill>
                <a:srgbClr val="002060"/>
              </a:solidFill>
              <a:latin typeface="Times New Roman" panose="02020603050405020304" pitchFamily="18" charset="0"/>
              <a:cs typeface="Times New Roman" panose="02020603050405020304" pitchFamily="18" charset="0"/>
            </a:rPr>
            <a:t>;</a:t>
          </a:r>
        </a:p>
      </dgm:t>
    </dgm:pt>
    <dgm:pt modelId="{181DD30F-EBAB-4FD0-B1B9-ABB461F85433}" type="parTrans" cxnId="{BDB9A1A3-7A62-47D5-A988-D9F521B7B1F4}">
      <dgm:prSet/>
      <dgm:spPr/>
      <dgm:t>
        <a:bodyPr/>
        <a:lstStyle/>
        <a:p>
          <a:endParaRPr lang="en-US"/>
        </a:p>
      </dgm:t>
    </dgm:pt>
    <dgm:pt modelId="{276F6E24-A8D0-420D-9FC6-E466B1F941BD}" type="sibTrans" cxnId="{BDB9A1A3-7A62-47D5-A988-D9F521B7B1F4}">
      <dgm:prSet/>
      <dgm:spPr/>
      <dgm:t>
        <a:bodyPr/>
        <a:lstStyle/>
        <a:p>
          <a:endParaRPr lang="en-US"/>
        </a:p>
      </dgm:t>
    </dgm:pt>
    <dgm:pt modelId="{FA3C2D48-8560-4DBC-A3E6-07CBE5D4A43E}">
      <dgm:prSet phldrT="[Text]" custT="1"/>
      <dgm:spPr/>
      <dgm:t>
        <a:bodyPr/>
        <a:lstStyle/>
        <a:p>
          <a:r>
            <a:rPr lang="en-US" sz="2000" dirty="0">
              <a:solidFill>
                <a:srgbClr val="002060"/>
              </a:solidFill>
              <a:latin typeface="Times New Roman" panose="02020603050405020304" pitchFamily="18" charset="0"/>
              <a:cs typeface="Times New Roman" panose="02020603050405020304" pitchFamily="18" charset="0"/>
            </a:rPr>
            <a:t>HS </a:t>
          </a:r>
          <a:r>
            <a:rPr lang="en-US" sz="2000" dirty="0" err="1">
              <a:solidFill>
                <a:srgbClr val="002060"/>
              </a:solidFill>
              <a:latin typeface="Times New Roman" panose="02020603050405020304" pitchFamily="18" charset="0"/>
              <a:cs typeface="Times New Roman" panose="02020603050405020304" pitchFamily="18" charset="0"/>
            </a:rPr>
            <a:t>chủ</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động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rút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ra</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bài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học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hoặc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trực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tiếp</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tiếp</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nhận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thông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điệp</a:t>
          </a:r>
          <a:r>
            <a:rPr lang="en-US" sz="2000" dirty="0">
              <a:solidFill>
                <a:srgbClr val="002060"/>
              </a:solidFill>
              <a:latin typeface="Times New Roman" panose="02020603050405020304" pitchFamily="18" charset="0"/>
              <a:cs typeface="Times New Roman" panose="02020603050405020304" pitchFamily="18" charset="0"/>
            </a:rPr>
            <a:t>;</a:t>
          </a:r>
        </a:p>
      </dgm:t>
    </dgm:pt>
    <dgm:pt modelId="{D20174BE-3325-47A0-99CA-67EBBADEAD64}" type="parTrans" cxnId="{95FD15FE-2AE7-478A-9003-207916C305C9}">
      <dgm:prSet/>
      <dgm:spPr/>
      <dgm:t>
        <a:bodyPr/>
        <a:lstStyle/>
        <a:p>
          <a:endParaRPr lang="en-US"/>
        </a:p>
      </dgm:t>
    </dgm:pt>
    <dgm:pt modelId="{A6189A53-A495-4134-ADD9-71B0ED01A678}" type="sibTrans" cxnId="{95FD15FE-2AE7-478A-9003-207916C305C9}">
      <dgm:prSet/>
      <dgm:spPr/>
      <dgm:t>
        <a:bodyPr/>
        <a:lstStyle/>
        <a:p>
          <a:endParaRPr lang="en-US"/>
        </a:p>
      </dgm:t>
    </dgm:pt>
    <dgm:pt modelId="{1C5E0E51-204C-4605-B323-5A1BD2662946}">
      <dgm:prSet phldrT="[Text]" custT="1"/>
      <dgm:spPr/>
      <dgm:t>
        <a:bodyPr/>
        <a:lstStyle/>
        <a:p>
          <a:r>
            <a:rPr lang="en-US" sz="2000" dirty="0" err="1">
              <a:solidFill>
                <a:srgbClr val="002060"/>
              </a:solidFill>
              <a:latin typeface="Times New Roman" panose="02020603050405020304" pitchFamily="18" charset="0"/>
              <a:cs typeface="Times New Roman" panose="02020603050405020304" pitchFamily="18" charset="0"/>
            </a:rPr>
            <a:t>Cần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lắng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nghe</a:t>
          </a:r>
          <a:r>
            <a:rPr lang="en-US" sz="2000" dirty="0">
              <a:solidFill>
                <a:srgbClr val="002060"/>
              </a:solidFill>
              <a:latin typeface="Times New Roman" panose="02020603050405020304" pitchFamily="18" charset="0"/>
              <a:cs typeface="Times New Roman" panose="02020603050405020304" pitchFamily="18" charset="0"/>
            </a:rPr>
            <a:t> ý </a:t>
          </a:r>
          <a:r>
            <a:rPr lang="en-US" sz="2000" dirty="0" err="1">
              <a:solidFill>
                <a:srgbClr val="002060"/>
              </a:solidFill>
              <a:latin typeface="Times New Roman" panose="02020603050405020304" pitchFamily="18" charset="0"/>
              <a:cs typeface="Times New Roman" panose="02020603050405020304" pitchFamily="18" charset="0"/>
            </a:rPr>
            <a:t>kiến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suy</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nghĩ</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của</a:t>
          </a:r>
          <a:r>
            <a:rPr lang="en-US" sz="2000" dirty="0">
              <a:solidFill>
                <a:srgbClr val="002060"/>
              </a:solidFill>
              <a:latin typeface="Times New Roman" panose="02020603050405020304" pitchFamily="18" charset="0"/>
              <a:cs typeface="Times New Roman" panose="02020603050405020304" pitchFamily="18" charset="0"/>
            </a:rPr>
            <a:t> HS </a:t>
          </a:r>
          <a:r>
            <a:rPr lang="en-US" sz="2000" dirty="0" err="1">
              <a:solidFill>
                <a:srgbClr val="002060"/>
              </a:solidFill>
              <a:latin typeface="Times New Roman" panose="02020603050405020304" pitchFamily="18" charset="0"/>
              <a:cs typeface="Times New Roman" panose="02020603050405020304" pitchFamily="18" charset="0"/>
            </a:rPr>
            <a:t>về</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những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điều</a:t>
          </a:r>
          <a:r>
            <a:rPr lang="en-US" sz="2000" dirty="0">
              <a:solidFill>
                <a:srgbClr val="002060"/>
              </a:solidFill>
              <a:latin typeface="Times New Roman" panose="02020603050405020304" pitchFamily="18" charset="0"/>
              <a:cs typeface="Times New Roman" panose="02020603050405020304" pitchFamily="18" charset="0"/>
            </a:rPr>
            <a:t> GV </a:t>
          </a:r>
          <a:r>
            <a:rPr lang="en-US" sz="2000" dirty="0" err="1">
              <a:solidFill>
                <a:srgbClr val="002060"/>
              </a:solidFill>
              <a:latin typeface="Times New Roman" panose="02020603050405020304" pitchFamily="18" charset="0"/>
              <a:cs typeface="Times New Roman" panose="02020603050405020304" pitchFamily="18" charset="0"/>
            </a:rPr>
            <a:t>truyền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tải</a:t>
          </a:r>
          <a:r>
            <a:rPr lang="en-US" sz="2000" dirty="0">
              <a:solidFill>
                <a:srgbClr val="002060"/>
              </a:solidFill>
              <a:latin typeface="Times New Roman" panose="02020603050405020304" pitchFamily="18" charset="0"/>
              <a:cs typeface="Times New Roman" panose="02020603050405020304" pitchFamily="18" charset="0"/>
            </a:rPr>
            <a:t>;</a:t>
          </a:r>
        </a:p>
      </dgm:t>
    </dgm:pt>
    <dgm:pt modelId="{63F5CC0F-A9EC-414B-A3B7-6D8D13F0D360}" type="parTrans" cxnId="{A75E3A5B-C42B-4E82-8BBB-6D8057C1C369}">
      <dgm:prSet/>
      <dgm:spPr/>
      <dgm:t>
        <a:bodyPr/>
        <a:lstStyle/>
        <a:p>
          <a:endParaRPr lang="en-US"/>
        </a:p>
      </dgm:t>
    </dgm:pt>
    <dgm:pt modelId="{F0642FCB-DB46-4061-BF5A-E5BD7260DF79}" type="sibTrans" cxnId="{A75E3A5B-C42B-4E82-8BBB-6D8057C1C369}">
      <dgm:prSet/>
      <dgm:spPr/>
      <dgm:t>
        <a:bodyPr/>
        <a:lstStyle/>
        <a:p>
          <a:endParaRPr lang="en-US"/>
        </a:p>
      </dgm:t>
    </dgm:pt>
    <dgm:pt modelId="{7646A349-7F78-4E36-8558-5D0C18E71BF1}">
      <dgm:prSet phldrT="[Text]" custT="1"/>
      <dgm:spPr/>
      <dgm:t>
        <a:bodyPr/>
        <a:lstStyle/>
        <a:p>
          <a:r>
            <a:rPr lang="en-US" sz="2000" dirty="0" err="1">
              <a:solidFill>
                <a:srgbClr val="002060"/>
              </a:solidFill>
              <a:latin typeface="Times New Roman" panose="02020603050405020304" pitchFamily="18" charset="0"/>
              <a:cs typeface="Times New Roman" panose="02020603050405020304" pitchFamily="18" charset="0"/>
            </a:rPr>
            <a:t>Khơi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dậy</a:t>
          </a:r>
          <a:r>
            <a:rPr lang="en-US" sz="2000" dirty="0">
              <a:solidFill>
                <a:srgbClr val="002060"/>
              </a:solidFill>
              <a:latin typeface="Times New Roman" panose="02020603050405020304" pitchFamily="18" charset="0"/>
              <a:cs typeface="Times New Roman" panose="02020603050405020304" pitchFamily="18" charset="0"/>
            </a:rPr>
            <a:t> YẾU TỐ CẢM XÚC ở HS.</a:t>
          </a:r>
        </a:p>
      </dgm:t>
    </dgm:pt>
    <dgm:pt modelId="{173D9500-A9A8-4E3E-AB6E-D32575129FFB}" type="parTrans" cxnId="{A8C84D36-9F30-437A-92CA-49FD15DB3C13}">
      <dgm:prSet/>
      <dgm:spPr/>
      <dgm:t>
        <a:bodyPr/>
        <a:lstStyle/>
        <a:p>
          <a:endParaRPr lang="en-US"/>
        </a:p>
      </dgm:t>
    </dgm:pt>
    <dgm:pt modelId="{250002A6-A7AF-4A83-8773-0C669912957D}" type="sibTrans" cxnId="{A8C84D36-9F30-437A-92CA-49FD15DB3C13}">
      <dgm:prSet/>
      <dgm:spPr/>
      <dgm:t>
        <a:bodyPr/>
        <a:lstStyle/>
        <a:p>
          <a:endParaRPr lang="en-US"/>
        </a:p>
      </dgm:t>
    </dgm:pt>
    <dgm:pt modelId="{1D4E50ED-AC77-4F0C-A4D7-6AA452CEC55E}" type="pres">
      <dgm:prSet presAssocID="{F299AF1F-36DA-4696-9A3A-C9DA3F0A596D}" presName="Name0" presStyleCnt="0">
        <dgm:presLayoutVars>
          <dgm:chMax val="7"/>
          <dgm:chPref val="7"/>
          <dgm:dir/>
        </dgm:presLayoutVars>
      </dgm:prSet>
      <dgm:spPr/>
    </dgm:pt>
    <dgm:pt modelId="{DA290A19-A029-4DFB-B735-2F5ED73C4C5E}" type="pres">
      <dgm:prSet presAssocID="{F299AF1F-36DA-4696-9A3A-C9DA3F0A596D}" presName="Name1" presStyleCnt="0"/>
      <dgm:spPr/>
    </dgm:pt>
    <dgm:pt modelId="{EE504158-85D3-4564-97D4-DDCA5FD6CEA7}" type="pres">
      <dgm:prSet presAssocID="{F299AF1F-36DA-4696-9A3A-C9DA3F0A596D}" presName="cycle" presStyleCnt="0"/>
      <dgm:spPr/>
    </dgm:pt>
    <dgm:pt modelId="{17B4F155-B87D-4EB0-A2C4-77B48EB7E1BA}" type="pres">
      <dgm:prSet presAssocID="{F299AF1F-36DA-4696-9A3A-C9DA3F0A596D}" presName="srcNode" presStyleLbl="node1" presStyleIdx="0" presStyleCnt="6"/>
      <dgm:spPr/>
    </dgm:pt>
    <dgm:pt modelId="{1C16EA9D-79B1-4144-841E-5C9E7F66CC79}" type="pres">
      <dgm:prSet presAssocID="{F299AF1F-36DA-4696-9A3A-C9DA3F0A596D}" presName="conn" presStyleLbl="parChTrans1D2" presStyleIdx="0" presStyleCnt="1"/>
      <dgm:spPr/>
    </dgm:pt>
    <dgm:pt modelId="{646A9CAE-964B-45FC-BA08-93B9A9A034F2}" type="pres">
      <dgm:prSet presAssocID="{F299AF1F-36DA-4696-9A3A-C9DA3F0A596D}" presName="extraNode" presStyleLbl="node1" presStyleIdx="0" presStyleCnt="6"/>
      <dgm:spPr/>
    </dgm:pt>
    <dgm:pt modelId="{FF31062B-B891-49DE-9FFF-FCD3DCF1273F}" type="pres">
      <dgm:prSet presAssocID="{F299AF1F-36DA-4696-9A3A-C9DA3F0A596D}" presName="dstNode" presStyleLbl="node1" presStyleIdx="0" presStyleCnt="6"/>
      <dgm:spPr/>
    </dgm:pt>
    <dgm:pt modelId="{4ADFF5C2-CD20-49E8-ACBB-186AB73CBF9E}" type="pres">
      <dgm:prSet presAssocID="{2193788C-770D-4F79-A741-8B9FE3B74333}" presName="text_1" presStyleLbl="node1" presStyleIdx="0" presStyleCnt="6">
        <dgm:presLayoutVars>
          <dgm:bulletEnabled val="1"/>
        </dgm:presLayoutVars>
      </dgm:prSet>
      <dgm:spPr/>
    </dgm:pt>
    <dgm:pt modelId="{209108AC-7157-4040-82E4-84574F8D1EA7}" type="pres">
      <dgm:prSet presAssocID="{2193788C-770D-4F79-A741-8B9FE3B74333}" presName="accent_1" presStyleCnt="0"/>
      <dgm:spPr/>
    </dgm:pt>
    <dgm:pt modelId="{4EEF3DAB-C201-49B0-A15F-3A769694A48C}" type="pres">
      <dgm:prSet presAssocID="{2193788C-770D-4F79-A741-8B9FE3B74333}" presName="accentRepeatNode" presStyleLbl="solidFgAcc1" presStyleIdx="0" presStyleCnt="6"/>
      <dgm:spPr/>
    </dgm:pt>
    <dgm:pt modelId="{2D208DD2-33F5-4E45-A7C4-1FE49E3BA16A}" type="pres">
      <dgm:prSet presAssocID="{D3CEEDF8-877E-4D76-8A90-32DD2204A573}" presName="text_2" presStyleLbl="node1" presStyleIdx="1" presStyleCnt="6">
        <dgm:presLayoutVars>
          <dgm:bulletEnabled val="1"/>
        </dgm:presLayoutVars>
      </dgm:prSet>
      <dgm:spPr/>
    </dgm:pt>
    <dgm:pt modelId="{40274786-25C6-47F3-8C35-1B8645D886DB}" type="pres">
      <dgm:prSet presAssocID="{D3CEEDF8-877E-4D76-8A90-32DD2204A573}" presName="accent_2" presStyleCnt="0"/>
      <dgm:spPr/>
    </dgm:pt>
    <dgm:pt modelId="{883F7644-04CD-48EE-959C-91B700EDE536}" type="pres">
      <dgm:prSet presAssocID="{D3CEEDF8-877E-4D76-8A90-32DD2204A573}" presName="accentRepeatNode" presStyleLbl="solidFgAcc1" presStyleIdx="1" presStyleCnt="6"/>
      <dgm:spPr/>
    </dgm:pt>
    <dgm:pt modelId="{4A8AA01E-9A4F-47DC-9C86-9080C7231813}" type="pres">
      <dgm:prSet presAssocID="{49866781-9BEF-47BA-8475-90006C7FBC84}" presName="text_3" presStyleLbl="node1" presStyleIdx="2" presStyleCnt="6">
        <dgm:presLayoutVars>
          <dgm:bulletEnabled val="1"/>
        </dgm:presLayoutVars>
      </dgm:prSet>
      <dgm:spPr/>
    </dgm:pt>
    <dgm:pt modelId="{BE9DD6E9-01DF-4B28-A246-B83EF737D82A}" type="pres">
      <dgm:prSet presAssocID="{49866781-9BEF-47BA-8475-90006C7FBC84}" presName="accent_3" presStyleCnt="0"/>
      <dgm:spPr/>
    </dgm:pt>
    <dgm:pt modelId="{AE1234FB-DD9E-4522-A602-3B3A339A3B5C}" type="pres">
      <dgm:prSet presAssocID="{49866781-9BEF-47BA-8475-90006C7FBC84}" presName="accentRepeatNode" presStyleLbl="solidFgAcc1" presStyleIdx="2" presStyleCnt="6"/>
      <dgm:spPr/>
    </dgm:pt>
    <dgm:pt modelId="{2FA7F9C5-8355-48D6-93BC-CA4474D80FA3}" type="pres">
      <dgm:prSet presAssocID="{FA3C2D48-8560-4DBC-A3E6-07CBE5D4A43E}" presName="text_4" presStyleLbl="node1" presStyleIdx="3" presStyleCnt="6">
        <dgm:presLayoutVars>
          <dgm:bulletEnabled val="1"/>
        </dgm:presLayoutVars>
      </dgm:prSet>
      <dgm:spPr/>
    </dgm:pt>
    <dgm:pt modelId="{0353BC64-00EC-425B-8CD4-A1B8872E55E8}" type="pres">
      <dgm:prSet presAssocID="{FA3C2D48-8560-4DBC-A3E6-07CBE5D4A43E}" presName="accent_4" presStyleCnt="0"/>
      <dgm:spPr/>
    </dgm:pt>
    <dgm:pt modelId="{A23F7830-EC5E-4120-A6B2-D54FDB89A883}" type="pres">
      <dgm:prSet presAssocID="{FA3C2D48-8560-4DBC-A3E6-07CBE5D4A43E}" presName="accentRepeatNode" presStyleLbl="solidFgAcc1" presStyleIdx="3" presStyleCnt="6"/>
      <dgm:spPr/>
    </dgm:pt>
    <dgm:pt modelId="{1087DB49-7A59-4887-8C44-04CB6B3FE05C}" type="pres">
      <dgm:prSet presAssocID="{1C5E0E51-204C-4605-B323-5A1BD2662946}" presName="text_5" presStyleLbl="node1" presStyleIdx="4" presStyleCnt="6">
        <dgm:presLayoutVars>
          <dgm:bulletEnabled val="1"/>
        </dgm:presLayoutVars>
      </dgm:prSet>
      <dgm:spPr/>
    </dgm:pt>
    <dgm:pt modelId="{53C7428E-48D4-4E84-9607-C60957628DAA}" type="pres">
      <dgm:prSet presAssocID="{1C5E0E51-204C-4605-B323-5A1BD2662946}" presName="accent_5" presStyleCnt="0"/>
      <dgm:spPr/>
    </dgm:pt>
    <dgm:pt modelId="{3871DF12-6192-4CAF-B1F5-66688D49400E}" type="pres">
      <dgm:prSet presAssocID="{1C5E0E51-204C-4605-B323-5A1BD2662946}" presName="accentRepeatNode" presStyleLbl="solidFgAcc1" presStyleIdx="4" presStyleCnt="6"/>
      <dgm:spPr/>
    </dgm:pt>
    <dgm:pt modelId="{ED21F572-4268-4769-AE6F-33312C0A2DDC}" type="pres">
      <dgm:prSet presAssocID="{7646A349-7F78-4E36-8558-5D0C18E71BF1}" presName="text_6" presStyleLbl="node1" presStyleIdx="5" presStyleCnt="6">
        <dgm:presLayoutVars>
          <dgm:bulletEnabled val="1"/>
        </dgm:presLayoutVars>
      </dgm:prSet>
      <dgm:spPr/>
    </dgm:pt>
    <dgm:pt modelId="{B874167A-BA13-42F4-8AFC-30840A80BAE0}" type="pres">
      <dgm:prSet presAssocID="{7646A349-7F78-4E36-8558-5D0C18E71BF1}" presName="accent_6" presStyleCnt="0"/>
      <dgm:spPr/>
    </dgm:pt>
    <dgm:pt modelId="{3BA14D8A-C47A-407B-9C83-A724FB2405A6}" type="pres">
      <dgm:prSet presAssocID="{7646A349-7F78-4E36-8558-5D0C18E71BF1}" presName="accentRepeatNode" presStyleLbl="solidFgAcc1" presStyleIdx="5" presStyleCnt="6"/>
      <dgm:spPr/>
    </dgm:pt>
  </dgm:ptLst>
  <dgm:cxnLst>
    <dgm:cxn modelId="{F69ECC0F-756F-4589-864C-24183F3E0680}" type="presOf" srcId="{49866781-9BEF-47BA-8475-90006C7FBC84}" destId="{4A8AA01E-9A4F-47DC-9C86-9080C7231813}" srcOrd="0" destOrd="0" presId="urn:microsoft.com/office/officeart/2008/layout/VerticalCurvedList"/>
    <dgm:cxn modelId="{A8C84D36-9F30-437A-92CA-49FD15DB3C13}" srcId="{F299AF1F-36DA-4696-9A3A-C9DA3F0A596D}" destId="{7646A349-7F78-4E36-8558-5D0C18E71BF1}" srcOrd="5" destOrd="0" parTransId="{173D9500-A9A8-4E3E-AB6E-D32575129FFB}" sibTransId="{250002A6-A7AF-4A83-8773-0C669912957D}"/>
    <dgm:cxn modelId="{A75E3A5B-C42B-4E82-8BBB-6D8057C1C369}" srcId="{F299AF1F-36DA-4696-9A3A-C9DA3F0A596D}" destId="{1C5E0E51-204C-4605-B323-5A1BD2662946}" srcOrd="4" destOrd="0" parTransId="{63F5CC0F-A9EC-414B-A3B7-6D8D13F0D360}" sibTransId="{F0642FCB-DB46-4061-BF5A-E5BD7260DF79}"/>
    <dgm:cxn modelId="{3D7DEB5B-07F0-4C03-9461-ED2113A582CD}" srcId="{F299AF1F-36DA-4696-9A3A-C9DA3F0A596D}" destId="{2193788C-770D-4F79-A741-8B9FE3B74333}" srcOrd="0" destOrd="0" parTransId="{6E61CB7A-D1E8-4A88-AB69-96046E71CE77}" sibTransId="{9597FCA8-EF19-4E25-97BE-8106B4658910}"/>
    <dgm:cxn modelId="{11023B67-46AF-4A80-AE24-C485B67DDA6B}" type="presOf" srcId="{9597FCA8-EF19-4E25-97BE-8106B4658910}" destId="{1C16EA9D-79B1-4144-841E-5C9E7F66CC79}" srcOrd="0" destOrd="0" presId="urn:microsoft.com/office/officeart/2008/layout/VerticalCurvedList"/>
    <dgm:cxn modelId="{7F323E53-5CD2-4ADB-AEAF-B308FDABF97A}" type="presOf" srcId="{1C5E0E51-204C-4605-B323-5A1BD2662946}" destId="{1087DB49-7A59-4887-8C44-04CB6B3FE05C}" srcOrd="0" destOrd="0" presId="urn:microsoft.com/office/officeart/2008/layout/VerticalCurvedList"/>
    <dgm:cxn modelId="{BDB9A1A3-7A62-47D5-A988-D9F521B7B1F4}" srcId="{F299AF1F-36DA-4696-9A3A-C9DA3F0A596D}" destId="{49866781-9BEF-47BA-8475-90006C7FBC84}" srcOrd="2" destOrd="0" parTransId="{181DD30F-EBAB-4FD0-B1B9-ABB461F85433}" sibTransId="{276F6E24-A8D0-420D-9FC6-E466B1F941BD}"/>
    <dgm:cxn modelId="{BA6675C9-08AF-48B7-8916-9236FBF4CEC1}" type="presOf" srcId="{7646A349-7F78-4E36-8558-5D0C18E71BF1}" destId="{ED21F572-4268-4769-AE6F-33312C0A2DDC}" srcOrd="0" destOrd="0" presId="urn:microsoft.com/office/officeart/2008/layout/VerticalCurvedList"/>
    <dgm:cxn modelId="{95D674D1-AB16-4BAE-BF3A-165BF5789C83}" type="presOf" srcId="{D3CEEDF8-877E-4D76-8A90-32DD2204A573}" destId="{2D208DD2-33F5-4E45-A7C4-1FE49E3BA16A}" srcOrd="0" destOrd="0" presId="urn:microsoft.com/office/officeart/2008/layout/VerticalCurvedList"/>
    <dgm:cxn modelId="{D47192D2-AFDC-418D-96A2-57F5CB36ABDE}" type="presOf" srcId="{FA3C2D48-8560-4DBC-A3E6-07CBE5D4A43E}" destId="{2FA7F9C5-8355-48D6-93BC-CA4474D80FA3}" srcOrd="0" destOrd="0" presId="urn:microsoft.com/office/officeart/2008/layout/VerticalCurvedList"/>
    <dgm:cxn modelId="{25AD3DE5-7117-471F-A7E1-AA2FB63DD9F2}" srcId="{F299AF1F-36DA-4696-9A3A-C9DA3F0A596D}" destId="{D3CEEDF8-877E-4D76-8A90-32DD2204A573}" srcOrd="1" destOrd="0" parTransId="{C28083D9-B497-4EED-8EBA-0B1B91C199BA}" sibTransId="{BAFDB13F-0B7F-4DB2-B96E-8F8632B26B3E}"/>
    <dgm:cxn modelId="{173A37F4-5492-4949-9E12-CB695A20609E}" type="presOf" srcId="{F299AF1F-36DA-4696-9A3A-C9DA3F0A596D}" destId="{1D4E50ED-AC77-4F0C-A4D7-6AA452CEC55E}" srcOrd="0" destOrd="0" presId="urn:microsoft.com/office/officeart/2008/layout/VerticalCurvedList"/>
    <dgm:cxn modelId="{6EC045F8-F92E-423C-A0F7-C334C4FD7788}" type="presOf" srcId="{2193788C-770D-4F79-A741-8B9FE3B74333}" destId="{4ADFF5C2-CD20-49E8-ACBB-186AB73CBF9E}" srcOrd="0" destOrd="0" presId="urn:microsoft.com/office/officeart/2008/layout/VerticalCurvedList"/>
    <dgm:cxn modelId="{95FD15FE-2AE7-478A-9003-207916C305C9}" srcId="{F299AF1F-36DA-4696-9A3A-C9DA3F0A596D}" destId="{FA3C2D48-8560-4DBC-A3E6-07CBE5D4A43E}" srcOrd="3" destOrd="0" parTransId="{D20174BE-3325-47A0-99CA-67EBBADEAD64}" sibTransId="{A6189A53-A495-4134-ADD9-71B0ED01A678}"/>
    <dgm:cxn modelId="{BA21BD39-56E0-4D0B-80E3-FBE2B7364C45}" type="presParOf" srcId="{1D4E50ED-AC77-4F0C-A4D7-6AA452CEC55E}" destId="{DA290A19-A029-4DFB-B735-2F5ED73C4C5E}" srcOrd="0" destOrd="0" presId="urn:microsoft.com/office/officeart/2008/layout/VerticalCurvedList"/>
    <dgm:cxn modelId="{86903B6B-DAD9-49ED-A6CB-52C183875ACB}" type="presParOf" srcId="{DA290A19-A029-4DFB-B735-2F5ED73C4C5E}" destId="{EE504158-85D3-4564-97D4-DDCA5FD6CEA7}" srcOrd="0" destOrd="0" presId="urn:microsoft.com/office/officeart/2008/layout/VerticalCurvedList"/>
    <dgm:cxn modelId="{521029D7-AB9F-4FF2-AFCE-4B8832A108DE}" type="presParOf" srcId="{EE504158-85D3-4564-97D4-DDCA5FD6CEA7}" destId="{17B4F155-B87D-4EB0-A2C4-77B48EB7E1BA}" srcOrd="0" destOrd="0" presId="urn:microsoft.com/office/officeart/2008/layout/VerticalCurvedList"/>
    <dgm:cxn modelId="{ACFB7334-ECD9-4D5C-A5E9-419F0DE053BF}" type="presParOf" srcId="{EE504158-85D3-4564-97D4-DDCA5FD6CEA7}" destId="{1C16EA9D-79B1-4144-841E-5C9E7F66CC79}" srcOrd="1" destOrd="0" presId="urn:microsoft.com/office/officeart/2008/layout/VerticalCurvedList"/>
    <dgm:cxn modelId="{EFBFC6DA-AE05-447A-95AB-E850A0C61A1D}" type="presParOf" srcId="{EE504158-85D3-4564-97D4-DDCA5FD6CEA7}" destId="{646A9CAE-964B-45FC-BA08-93B9A9A034F2}" srcOrd="2" destOrd="0" presId="urn:microsoft.com/office/officeart/2008/layout/VerticalCurvedList"/>
    <dgm:cxn modelId="{A0A6038E-97E6-46C5-83A3-E50EF806B2D5}" type="presParOf" srcId="{EE504158-85D3-4564-97D4-DDCA5FD6CEA7}" destId="{FF31062B-B891-49DE-9FFF-FCD3DCF1273F}" srcOrd="3" destOrd="0" presId="urn:microsoft.com/office/officeart/2008/layout/VerticalCurvedList"/>
    <dgm:cxn modelId="{2D023AC1-20CE-457A-A4C0-BC6571704F7C}" type="presParOf" srcId="{DA290A19-A029-4DFB-B735-2F5ED73C4C5E}" destId="{4ADFF5C2-CD20-49E8-ACBB-186AB73CBF9E}" srcOrd="1" destOrd="0" presId="urn:microsoft.com/office/officeart/2008/layout/VerticalCurvedList"/>
    <dgm:cxn modelId="{861A2A8C-B832-444C-8781-0669AF3E2CFC}" type="presParOf" srcId="{DA290A19-A029-4DFB-B735-2F5ED73C4C5E}" destId="{209108AC-7157-4040-82E4-84574F8D1EA7}" srcOrd="2" destOrd="0" presId="urn:microsoft.com/office/officeart/2008/layout/VerticalCurvedList"/>
    <dgm:cxn modelId="{6BA690F0-AF50-443E-B7A6-CD077D32C8AC}" type="presParOf" srcId="{209108AC-7157-4040-82E4-84574F8D1EA7}" destId="{4EEF3DAB-C201-49B0-A15F-3A769694A48C}" srcOrd="0" destOrd="0" presId="urn:microsoft.com/office/officeart/2008/layout/VerticalCurvedList"/>
    <dgm:cxn modelId="{DBC298D0-30FB-46D3-A873-B63AD5109F9F}" type="presParOf" srcId="{DA290A19-A029-4DFB-B735-2F5ED73C4C5E}" destId="{2D208DD2-33F5-4E45-A7C4-1FE49E3BA16A}" srcOrd="3" destOrd="0" presId="urn:microsoft.com/office/officeart/2008/layout/VerticalCurvedList"/>
    <dgm:cxn modelId="{C4D8DEE7-B3C8-4254-854E-E69DBEBDF34D}" type="presParOf" srcId="{DA290A19-A029-4DFB-B735-2F5ED73C4C5E}" destId="{40274786-25C6-47F3-8C35-1B8645D886DB}" srcOrd="4" destOrd="0" presId="urn:microsoft.com/office/officeart/2008/layout/VerticalCurvedList"/>
    <dgm:cxn modelId="{CBAEE4B8-D0ED-4E33-8E81-96A144CD3275}" type="presParOf" srcId="{40274786-25C6-47F3-8C35-1B8645D886DB}" destId="{883F7644-04CD-48EE-959C-91B700EDE536}" srcOrd="0" destOrd="0" presId="urn:microsoft.com/office/officeart/2008/layout/VerticalCurvedList"/>
    <dgm:cxn modelId="{E52F8137-3FC5-4997-A0BE-46A44DC6BFE3}" type="presParOf" srcId="{DA290A19-A029-4DFB-B735-2F5ED73C4C5E}" destId="{4A8AA01E-9A4F-47DC-9C86-9080C7231813}" srcOrd="5" destOrd="0" presId="urn:microsoft.com/office/officeart/2008/layout/VerticalCurvedList"/>
    <dgm:cxn modelId="{4FF96AEA-64A3-463B-B21B-B205FDE48C31}" type="presParOf" srcId="{DA290A19-A029-4DFB-B735-2F5ED73C4C5E}" destId="{BE9DD6E9-01DF-4B28-A246-B83EF737D82A}" srcOrd="6" destOrd="0" presId="urn:microsoft.com/office/officeart/2008/layout/VerticalCurvedList"/>
    <dgm:cxn modelId="{CF3ED1E7-DE99-4EC4-83A9-AD62E9251738}" type="presParOf" srcId="{BE9DD6E9-01DF-4B28-A246-B83EF737D82A}" destId="{AE1234FB-DD9E-4522-A602-3B3A339A3B5C}" srcOrd="0" destOrd="0" presId="urn:microsoft.com/office/officeart/2008/layout/VerticalCurvedList"/>
    <dgm:cxn modelId="{2EDCF0FF-5DC0-40CC-AF17-4B7F534DEB4A}" type="presParOf" srcId="{DA290A19-A029-4DFB-B735-2F5ED73C4C5E}" destId="{2FA7F9C5-8355-48D6-93BC-CA4474D80FA3}" srcOrd="7" destOrd="0" presId="urn:microsoft.com/office/officeart/2008/layout/VerticalCurvedList"/>
    <dgm:cxn modelId="{229C198A-E912-441C-AC35-A9A4D69307AA}" type="presParOf" srcId="{DA290A19-A029-4DFB-B735-2F5ED73C4C5E}" destId="{0353BC64-00EC-425B-8CD4-A1B8872E55E8}" srcOrd="8" destOrd="0" presId="urn:microsoft.com/office/officeart/2008/layout/VerticalCurvedList"/>
    <dgm:cxn modelId="{703EFA4C-DC1C-41BA-AB65-440D55ACFE95}" type="presParOf" srcId="{0353BC64-00EC-425B-8CD4-A1B8872E55E8}" destId="{A23F7830-EC5E-4120-A6B2-D54FDB89A883}" srcOrd="0" destOrd="0" presId="urn:microsoft.com/office/officeart/2008/layout/VerticalCurvedList"/>
    <dgm:cxn modelId="{905B2AD4-657B-4A31-9F93-FE06C2EE12F8}" type="presParOf" srcId="{DA290A19-A029-4DFB-B735-2F5ED73C4C5E}" destId="{1087DB49-7A59-4887-8C44-04CB6B3FE05C}" srcOrd="9" destOrd="0" presId="urn:microsoft.com/office/officeart/2008/layout/VerticalCurvedList"/>
    <dgm:cxn modelId="{6A721213-843A-48C8-8859-95461FB77F97}" type="presParOf" srcId="{DA290A19-A029-4DFB-B735-2F5ED73C4C5E}" destId="{53C7428E-48D4-4E84-9607-C60957628DAA}" srcOrd="10" destOrd="0" presId="urn:microsoft.com/office/officeart/2008/layout/VerticalCurvedList"/>
    <dgm:cxn modelId="{28286B7C-CBE2-498E-BB98-4D039646B92E}" type="presParOf" srcId="{53C7428E-48D4-4E84-9607-C60957628DAA}" destId="{3871DF12-6192-4CAF-B1F5-66688D49400E}" srcOrd="0" destOrd="0" presId="urn:microsoft.com/office/officeart/2008/layout/VerticalCurvedList"/>
    <dgm:cxn modelId="{AE2BA052-8A13-4F96-BC29-6462653EFF2D}" type="presParOf" srcId="{DA290A19-A029-4DFB-B735-2F5ED73C4C5E}" destId="{ED21F572-4268-4769-AE6F-33312C0A2DDC}" srcOrd="11" destOrd="0" presId="urn:microsoft.com/office/officeart/2008/layout/VerticalCurvedList"/>
    <dgm:cxn modelId="{A0112030-E14E-49B3-9ADE-C9DBDA551E72}" type="presParOf" srcId="{DA290A19-A029-4DFB-B735-2F5ED73C4C5E}" destId="{B874167A-BA13-42F4-8AFC-30840A80BAE0}" srcOrd="12" destOrd="0" presId="urn:microsoft.com/office/officeart/2008/layout/VerticalCurvedList"/>
    <dgm:cxn modelId="{5B20B1A9-C338-4D00-926E-D6A827E350D8}" type="presParOf" srcId="{B874167A-BA13-42F4-8AFC-30840A80BAE0}" destId="{3BA14D8A-C47A-407B-9C83-A724FB2405A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FD34D8-0F3D-E144-BF44-F02B0F3049B3}" type="doc">
      <dgm:prSet loTypeId="urn:microsoft.com/office/officeart/2008/layout/LinedList" loCatId="" qsTypeId="urn:microsoft.com/office/officeart/2005/8/quickstyle/simple2" qsCatId="simple" csTypeId="urn:microsoft.com/office/officeart/2005/8/colors/accent2_1" csCatId="accent2" phldr="1"/>
      <dgm:spPr/>
      <dgm:t>
        <a:bodyPr/>
        <a:lstStyle/>
        <a:p>
          <a:endParaRPr lang="en-US"/>
        </a:p>
      </dgm:t>
    </dgm:pt>
    <dgm:pt modelId="{2E2F5F13-3B1C-6B4B-B15D-00954F12B5D9}">
      <dgm:prSet phldrT="[Text]" custT="1"/>
      <dgm:spPr/>
      <dgm:t>
        <a:bodyPr/>
        <a:lstStyle/>
        <a:p>
          <a:pPr algn="just">
            <a:lnSpc>
              <a:spcPct val="120000"/>
            </a:lnSpc>
            <a:spcAft>
              <a:spcPts val="0"/>
            </a:spcAft>
          </a:pPr>
          <a:r>
            <a:rPr lang="en-US" sz="2400" b="1" kern="1200" dirty="0">
              <a:solidFill>
                <a:srgbClr val="0432FF"/>
              </a:solidFill>
              <a:latin typeface="Times New Roman" panose="02020603050405020304" pitchFamily="18" charset="0"/>
              <a:ea typeface="+mn-ea"/>
              <a:cs typeface="Times New Roman" panose="02020603050405020304" pitchFamily="18" charset="0"/>
            </a:rPr>
            <a:t>Ý </a:t>
          </a:r>
          <a:r>
            <a:rPr lang="en-US" sz="2400" b="1" kern="1200" dirty="0" err="1">
              <a:solidFill>
                <a:srgbClr val="0432FF"/>
              </a:solidFill>
              <a:latin typeface="Times New Roman" panose="02020603050405020304" pitchFamily="18" charset="0"/>
              <a:ea typeface="+mn-ea"/>
              <a:cs typeface="Times New Roman" panose="02020603050405020304" pitchFamily="18" charset="0"/>
            </a:rPr>
            <a:t>nghĩa</a:t>
          </a:r>
          <a:r>
            <a:rPr lang="en-US" sz="2400" b="1" kern="1200" dirty="0">
              <a:solidFill>
                <a:srgbClr val="0432FF"/>
              </a:solidFill>
              <a:latin typeface="Times New Roman" panose="02020603050405020304" pitchFamily="18" charset="0"/>
              <a:ea typeface="+mn-ea"/>
              <a:cs typeface="Times New Roman" panose="02020603050405020304" pitchFamily="18" charset="0"/>
            </a:rPr>
            <a:t> </a:t>
          </a:r>
          <a:r>
            <a:rPr lang="en-US" sz="2400" b="1" kern="1200" dirty="0" err="1">
              <a:solidFill>
                <a:srgbClr val="0432FF"/>
              </a:solidFill>
              <a:latin typeface="Times New Roman" panose="02020603050405020304" pitchFamily="18" charset="0"/>
              <a:ea typeface="+mn-ea"/>
              <a:cs typeface="Times New Roman" panose="02020603050405020304" pitchFamily="18" charset="0"/>
            </a:rPr>
            <a:t>của</a:t>
          </a:r>
          <a:r>
            <a:rPr lang="en-US" sz="2400" b="1" kern="1200" dirty="0">
              <a:solidFill>
                <a:srgbClr val="0432FF"/>
              </a:solidFill>
              <a:latin typeface="Times New Roman" panose="02020603050405020304" pitchFamily="18" charset="0"/>
              <a:ea typeface="+mn-ea"/>
              <a:cs typeface="Times New Roman" panose="02020603050405020304" pitchFamily="18" charset="0"/>
            </a:rPr>
            <a:t> </a:t>
          </a:r>
          <a:r>
            <a:rPr lang="en-US" sz="2400" b="1" kern="1200" dirty="0" err="1">
              <a:solidFill>
                <a:srgbClr val="0432FF"/>
              </a:solidFill>
              <a:latin typeface="Times New Roman" panose="02020603050405020304" pitchFamily="18" charset="0"/>
              <a:ea typeface="+mn-ea"/>
              <a:cs typeface="Times New Roman" panose="02020603050405020304" pitchFamily="18" charset="0"/>
            </a:rPr>
            <a:t>việc</a:t>
          </a:r>
          <a:r>
            <a:rPr lang="en-US" sz="2400" b="1" kern="1200" dirty="0">
              <a:solidFill>
                <a:srgbClr val="0432FF"/>
              </a:solidFill>
              <a:latin typeface="Times New Roman" panose="02020603050405020304" pitchFamily="18" charset="0"/>
              <a:ea typeface="+mn-ea"/>
              <a:cs typeface="Times New Roman" panose="02020603050405020304" pitchFamily="18" charset="0"/>
            </a:rPr>
            <a:t> </a:t>
          </a:r>
          <a:r>
            <a:rPr lang="en-US" sz="2400" b="1" kern="1200" dirty="0" err="1">
              <a:solidFill>
                <a:srgbClr val="0432FF"/>
              </a:solidFill>
              <a:latin typeface="Times New Roman" panose="02020603050405020304" pitchFamily="18" charset="0"/>
              <a:ea typeface="+mn-ea"/>
              <a:cs typeface="Times New Roman" panose="02020603050405020304" pitchFamily="18" charset="0"/>
            </a:rPr>
            <a:t>tích</a:t>
          </a:r>
          <a:r>
            <a:rPr lang="en-US" sz="2400" b="1" kern="1200" dirty="0">
              <a:solidFill>
                <a:srgbClr val="0432FF"/>
              </a:solidFill>
              <a:latin typeface="Times New Roman" panose="02020603050405020304" pitchFamily="18" charset="0"/>
              <a:ea typeface="+mn-ea"/>
              <a:cs typeface="Times New Roman" panose="02020603050405020304" pitchFamily="18" charset="0"/>
            </a:rPr>
            <a:t> </a:t>
          </a:r>
          <a:r>
            <a:rPr lang="en-US" sz="2400" b="1" kern="1200" dirty="0" err="1">
              <a:solidFill>
                <a:srgbClr val="0432FF"/>
              </a:solidFill>
              <a:latin typeface="Times New Roman" panose="02020603050405020304" pitchFamily="18" charset="0"/>
              <a:ea typeface="+mn-ea"/>
              <a:cs typeface="Times New Roman" panose="02020603050405020304" pitchFamily="18" charset="0"/>
            </a:rPr>
            <a:t>hợp</a:t>
          </a:r>
          <a:r>
            <a:rPr lang="en-US" sz="2400" b="1" kern="1200" dirty="0">
              <a:solidFill>
                <a:srgbClr val="0432FF"/>
              </a:solidFill>
              <a:latin typeface="Times New Roman" panose="02020603050405020304" pitchFamily="18" charset="0"/>
              <a:ea typeface="+mn-ea"/>
              <a:cs typeface="Times New Roman" panose="02020603050405020304" pitchFamily="18" charset="0"/>
            </a:rPr>
            <a:t> </a:t>
          </a:r>
          <a:r>
            <a:rPr lang="en-US" sz="2400" b="1" kern="1200" dirty="0" err="1">
              <a:solidFill>
                <a:srgbClr val="0432FF"/>
              </a:solidFill>
              <a:latin typeface="Times New Roman" panose="02020603050405020304" pitchFamily="18" charset="0"/>
              <a:ea typeface="+mn-ea"/>
              <a:cs typeface="Times New Roman" panose="02020603050405020304" pitchFamily="18" charset="0"/>
            </a:rPr>
            <a:t>nội</a:t>
          </a:r>
          <a:r>
            <a:rPr lang="en-US" sz="2400" b="1" kern="1200" dirty="0">
              <a:solidFill>
                <a:srgbClr val="0432FF"/>
              </a:solidFill>
              <a:latin typeface="Times New Roman" panose="02020603050405020304" pitchFamily="18" charset="0"/>
              <a:ea typeface="+mn-ea"/>
              <a:cs typeface="Times New Roman" panose="02020603050405020304" pitchFamily="18" charset="0"/>
            </a:rPr>
            <a:t> dung GD </a:t>
          </a:r>
          <a:r>
            <a:rPr lang="en-US" sz="2400" b="1" kern="1200" dirty="0" err="1">
              <a:solidFill>
                <a:srgbClr val="0432FF"/>
              </a:solidFill>
              <a:latin typeface="Times New Roman" panose="02020603050405020304" pitchFamily="18" charset="0"/>
              <a:ea typeface="+mn-ea"/>
              <a:cs typeface="Times New Roman" panose="02020603050405020304" pitchFamily="18" charset="0"/>
            </a:rPr>
            <a:t>Quyền</a:t>
          </a:r>
          <a:r>
            <a:rPr lang="en-US" sz="2400" b="1" kern="1200" dirty="0">
              <a:solidFill>
                <a:srgbClr val="0432FF"/>
              </a:solidFill>
              <a:latin typeface="Times New Roman" panose="02020603050405020304" pitchFamily="18" charset="0"/>
              <a:ea typeface="+mn-ea"/>
              <a:cs typeface="Times New Roman" panose="02020603050405020304" pitchFamily="18" charset="0"/>
            </a:rPr>
            <a:t> con </a:t>
          </a:r>
          <a:r>
            <a:rPr lang="en-US" sz="2400" b="1" kern="1200" dirty="0" err="1">
              <a:solidFill>
                <a:srgbClr val="0432FF"/>
              </a:solidFill>
              <a:latin typeface="Times New Roman" panose="02020603050405020304" pitchFamily="18" charset="0"/>
              <a:ea typeface="+mn-ea"/>
              <a:cs typeface="Times New Roman" panose="02020603050405020304" pitchFamily="18" charset="0"/>
            </a:rPr>
            <a:t>người</a:t>
          </a:r>
          <a:r>
            <a:rPr lang="en-US" sz="2400" b="1" kern="1200" dirty="0">
              <a:solidFill>
                <a:srgbClr val="0432FF"/>
              </a:solidFill>
              <a:latin typeface="Times New Roman" panose="02020603050405020304" pitchFamily="18" charset="0"/>
              <a:ea typeface="+mn-ea"/>
              <a:cs typeface="Times New Roman" panose="02020603050405020304" pitchFamily="18" charset="0"/>
            </a:rPr>
            <a:t> </a:t>
          </a:r>
          <a:r>
            <a:rPr lang="en-US" sz="2400" b="1" kern="1200" dirty="0" err="1">
              <a:solidFill>
                <a:srgbClr val="0432FF"/>
              </a:solidFill>
              <a:latin typeface="Times New Roman" panose="02020603050405020304" pitchFamily="18" charset="0"/>
              <a:ea typeface="+mn-ea"/>
              <a:cs typeface="Times New Roman" panose="02020603050405020304" pitchFamily="18" charset="0"/>
            </a:rPr>
            <a:t>trong</a:t>
          </a:r>
          <a:r>
            <a:rPr lang="en-US" sz="2400" b="1" kern="1200" dirty="0">
              <a:solidFill>
                <a:srgbClr val="0432FF"/>
              </a:solidFill>
              <a:latin typeface="Times New Roman" panose="02020603050405020304" pitchFamily="18" charset="0"/>
              <a:ea typeface="+mn-ea"/>
              <a:cs typeface="Times New Roman" panose="02020603050405020304" pitchFamily="18" charset="0"/>
            </a:rPr>
            <a:t> </a:t>
          </a:r>
          <a:r>
            <a:rPr lang="en-US" sz="2400" b="1" kern="1200" dirty="0" err="1">
              <a:solidFill>
                <a:srgbClr val="0432FF"/>
              </a:solidFill>
              <a:latin typeface="Times New Roman" panose="02020603050405020304" pitchFamily="18" charset="0"/>
              <a:ea typeface="+mn-ea"/>
              <a:cs typeface="Times New Roman" panose="02020603050405020304" pitchFamily="18" charset="0"/>
            </a:rPr>
            <a:t>môn</a:t>
          </a:r>
          <a:r>
            <a:rPr lang="en-US" sz="2400" b="1" kern="1200" dirty="0">
              <a:solidFill>
                <a:srgbClr val="0432FF"/>
              </a:solidFill>
              <a:latin typeface="Times New Roman" panose="02020603050405020304" pitchFamily="18" charset="0"/>
              <a:ea typeface="+mn-ea"/>
              <a:cs typeface="Times New Roman" panose="02020603050405020304" pitchFamily="18" charset="0"/>
            </a:rPr>
            <a:t> </a:t>
          </a:r>
          <a:r>
            <a:rPr lang="en-US" sz="2400" b="1" kern="1200" dirty="0" err="1">
              <a:solidFill>
                <a:srgbClr val="0432FF"/>
              </a:solidFill>
              <a:latin typeface="Times New Roman" panose="02020603050405020304" pitchFamily="18" charset="0"/>
              <a:ea typeface="+mn-ea"/>
              <a:cs typeface="Times New Roman" panose="02020603050405020304" pitchFamily="18" charset="0"/>
            </a:rPr>
            <a:t>Tiếng</a:t>
          </a:r>
          <a:r>
            <a:rPr lang="en-US" sz="2400" b="1" kern="1200" dirty="0">
              <a:solidFill>
                <a:srgbClr val="0432FF"/>
              </a:solidFill>
              <a:latin typeface="Times New Roman" panose="02020603050405020304" pitchFamily="18" charset="0"/>
              <a:ea typeface="+mn-ea"/>
              <a:cs typeface="Times New Roman" panose="02020603050405020304" pitchFamily="18" charset="0"/>
            </a:rPr>
            <a:t> </a:t>
          </a:r>
          <a:r>
            <a:rPr lang="en-US" sz="2400" b="1" kern="1200" dirty="0" err="1">
              <a:solidFill>
                <a:srgbClr val="0432FF"/>
              </a:solidFill>
              <a:latin typeface="Times New Roman" panose="02020603050405020304" pitchFamily="18" charset="0"/>
              <a:ea typeface="+mn-ea"/>
              <a:cs typeface="Times New Roman" panose="02020603050405020304" pitchFamily="18" charset="0"/>
            </a:rPr>
            <a:t>Việt</a:t>
          </a:r>
          <a:endParaRPr lang="en-US" sz="2400" b="1" kern="1200" dirty="0">
            <a:solidFill>
              <a:srgbClr val="0432FF"/>
            </a:solidFill>
            <a:latin typeface="Times New Roman" panose="02020603050405020304" pitchFamily="18" charset="0"/>
            <a:ea typeface="+mn-ea"/>
            <a:cs typeface="Times New Roman" panose="02020603050405020304" pitchFamily="18" charset="0"/>
          </a:endParaRPr>
        </a:p>
      </dgm:t>
    </dgm:pt>
    <dgm:pt modelId="{AFE92D61-0EDF-0A42-991A-8210A3F54CEF}" type="parTrans" cxnId="{226A79E2-04E3-7F47-8505-6D5418B2C305}">
      <dgm:prSet/>
      <dgm:spPr/>
      <dgm:t>
        <a:bodyPr/>
        <a:lstStyle/>
        <a:p>
          <a:endParaRPr lang="en-US" sz="2400">
            <a:solidFill>
              <a:schemeClr val="tx1"/>
            </a:solidFill>
            <a:latin typeface="Consolas" panose="020B0609020204030204" pitchFamily="49" charset="0"/>
            <a:cs typeface="Consolas" panose="020B0609020204030204" pitchFamily="49" charset="0"/>
          </a:endParaRPr>
        </a:p>
      </dgm:t>
    </dgm:pt>
    <dgm:pt modelId="{80171DB9-911B-8C49-BC32-7B9F92A39BF3}" type="sibTrans" cxnId="{226A79E2-04E3-7F47-8505-6D5418B2C305}">
      <dgm:prSet/>
      <dgm:spPr/>
      <dgm:t>
        <a:bodyPr/>
        <a:lstStyle/>
        <a:p>
          <a:endParaRPr lang="en-US" sz="2400">
            <a:solidFill>
              <a:schemeClr val="tx1"/>
            </a:solidFill>
            <a:latin typeface="Consolas" panose="020B0609020204030204" pitchFamily="49" charset="0"/>
            <a:cs typeface="Consolas" panose="020B0609020204030204" pitchFamily="49" charset="0"/>
          </a:endParaRPr>
        </a:p>
      </dgm:t>
    </dgm:pt>
    <dgm:pt modelId="{9CF92A09-1DFB-E24C-903A-F692FF72E8E0}">
      <dgm:prSet phldrT="[Text]" custT="1"/>
      <dgm:spPr/>
      <dgm:t>
        <a:bodyPr/>
        <a:lstStyle/>
        <a:p>
          <a:pPr algn="just"/>
          <a:r>
            <a:rPr lang="vi-VN" sz="2400" b="1" dirty="0">
              <a:solidFill>
                <a:srgbClr val="0432FF"/>
              </a:solidFill>
              <a:latin typeface="Times New Roman" panose="02020603050405020304" pitchFamily="18" charset="0"/>
              <a:cs typeface="Times New Roman" panose="02020603050405020304" pitchFamily="18" charset="0"/>
            </a:rPr>
            <a:t>1.</a:t>
          </a:r>
          <a:r>
            <a:rPr lang="vi-VN" sz="2400" dirty="0">
              <a:latin typeface="Times New Roman" panose="02020603050405020304" pitchFamily="18" charset="0"/>
              <a:cs typeface="Times New Roman" panose="02020603050405020304" pitchFamily="18" charset="0"/>
            </a:rPr>
            <a:t> Giáo dục Quyền con người đảm bảo tính nhân văn và các quyền của người dạy, người học; hướng đến thực hiện mục tiêu về phát triển phẩm chất, năng lực người học trong bối cảnh hiện nay</a:t>
          </a:r>
          <a:r>
            <a:rPr lang="en-US" sz="2400" dirty="0">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dgm:t>
    </dgm:pt>
    <dgm:pt modelId="{7351D173-7B33-634E-9D4F-E237112D8C47}" type="parTrans" cxnId="{C862D67E-357E-2E40-B936-04B17971CD5A}">
      <dgm:prSet custT="1"/>
      <dgm:spPr/>
      <dgm:t>
        <a:bodyPr/>
        <a:lstStyle/>
        <a:p>
          <a:endParaRPr lang="en-US" sz="2400">
            <a:solidFill>
              <a:schemeClr val="tx1"/>
            </a:solidFill>
            <a:latin typeface="Consolas" panose="020B0609020204030204" pitchFamily="49" charset="0"/>
            <a:cs typeface="Consolas" panose="020B0609020204030204" pitchFamily="49" charset="0"/>
          </a:endParaRPr>
        </a:p>
      </dgm:t>
    </dgm:pt>
    <dgm:pt modelId="{C25F1CD6-9D5E-6F48-9357-80DA321423C0}" type="sibTrans" cxnId="{C862D67E-357E-2E40-B936-04B17971CD5A}">
      <dgm:prSet/>
      <dgm:spPr/>
      <dgm:t>
        <a:bodyPr/>
        <a:lstStyle/>
        <a:p>
          <a:endParaRPr lang="en-US" sz="2400">
            <a:solidFill>
              <a:schemeClr val="tx1"/>
            </a:solidFill>
            <a:latin typeface="Consolas" panose="020B0609020204030204" pitchFamily="49" charset="0"/>
            <a:cs typeface="Consolas" panose="020B0609020204030204" pitchFamily="49" charset="0"/>
          </a:endParaRPr>
        </a:p>
      </dgm:t>
    </dgm:pt>
    <dgm:pt modelId="{89C1B3B1-2C43-9841-9CC4-698BBF1E2664}">
      <dgm:prSet phldrT="[Text]" custT="1"/>
      <dgm:spPr/>
      <dgm:t>
        <a:bodyPr/>
        <a:lstStyle/>
        <a:p>
          <a:pPr algn="just"/>
          <a:r>
            <a:rPr lang="vi-VN" sz="2400" b="1" dirty="0">
              <a:solidFill>
                <a:srgbClr val="0432FF"/>
              </a:solidFill>
              <a:latin typeface="Times New Roman" panose="02020603050405020304" pitchFamily="18" charset="0"/>
              <a:cs typeface="Times New Roman" panose="02020603050405020304" pitchFamily="18" charset="0"/>
            </a:rPr>
            <a:t>2.</a:t>
          </a:r>
          <a:r>
            <a:rPr lang="vi-VN" sz="2400" b="1" dirty="0">
              <a:solidFill>
                <a:schemeClr val="tx1"/>
              </a:solidFill>
              <a:latin typeface="Times New Roman" panose="02020603050405020304" pitchFamily="18" charset="0"/>
              <a:cs typeface="Times New Roman" panose="02020603050405020304" pitchFamily="18" charset="0"/>
            </a:rPr>
            <a:t> </a:t>
          </a:r>
          <a:r>
            <a:rPr lang="vi-VN" sz="2400" b="0" dirty="0">
              <a:solidFill>
                <a:schemeClr val="tx1"/>
              </a:solidFill>
              <a:latin typeface="Times New Roman" panose="02020603050405020304" pitchFamily="18" charset="0"/>
              <a:cs typeface="Times New Roman" panose="02020603050405020304" pitchFamily="18" charset="0"/>
            </a:rPr>
            <a:t>Đảm bảo các nguyên tắc và phương pháp dạy học tích hợp</a:t>
          </a:r>
          <a:r>
            <a:rPr lang="en-US" sz="2400" b="0" dirty="0">
              <a:solidFill>
                <a:schemeClr val="tx1"/>
              </a:solidFill>
              <a:latin typeface="Times New Roman" panose="02020603050405020304" pitchFamily="18" charset="0"/>
              <a:cs typeface="Times New Roman" panose="02020603050405020304" pitchFamily="18" charset="0"/>
            </a:rPr>
            <a:t>;</a:t>
          </a:r>
          <a:r>
            <a:rPr lang="vi-VN" sz="2400" b="0" dirty="0">
              <a:solidFill>
                <a:schemeClr val="tx1"/>
              </a:solidFill>
              <a:latin typeface="Times New Roman" panose="02020603050405020304" pitchFamily="18" charset="0"/>
              <a:cs typeface="Times New Roman" panose="02020603050405020304" pitchFamily="18" charset="0"/>
            </a:rPr>
            <a:t> </a:t>
          </a:r>
        </a:p>
        <a:p>
          <a:pPr algn="just"/>
          <a:endParaRPr lang="vi-VN" sz="2400" b="0" dirty="0">
            <a:solidFill>
              <a:schemeClr val="tx1"/>
            </a:solidFill>
            <a:latin typeface="Times New Roman" panose="02020603050405020304" pitchFamily="18" charset="0"/>
            <a:cs typeface="Times New Roman" panose="02020603050405020304" pitchFamily="18" charset="0"/>
          </a:endParaRPr>
        </a:p>
      </dgm:t>
    </dgm:pt>
    <dgm:pt modelId="{BC67A338-8D28-8842-9EDA-F92124C20D52}" type="parTrans" cxnId="{3897D081-2F15-5949-86C2-DC8DE6863607}">
      <dgm:prSet custT="1"/>
      <dgm:spPr/>
      <dgm:t>
        <a:bodyPr/>
        <a:lstStyle/>
        <a:p>
          <a:endParaRPr lang="en-US" sz="2400">
            <a:solidFill>
              <a:schemeClr val="tx1"/>
            </a:solidFill>
            <a:latin typeface="Consolas" panose="020B0609020204030204" pitchFamily="49" charset="0"/>
            <a:cs typeface="Consolas" panose="020B0609020204030204" pitchFamily="49" charset="0"/>
          </a:endParaRPr>
        </a:p>
      </dgm:t>
    </dgm:pt>
    <dgm:pt modelId="{A63F14D3-A644-194A-8213-C1A863E3E5E8}" type="sibTrans" cxnId="{3897D081-2F15-5949-86C2-DC8DE6863607}">
      <dgm:prSet/>
      <dgm:spPr/>
      <dgm:t>
        <a:bodyPr/>
        <a:lstStyle/>
        <a:p>
          <a:endParaRPr lang="en-US" sz="2400">
            <a:solidFill>
              <a:schemeClr val="tx1"/>
            </a:solidFill>
            <a:latin typeface="Consolas" panose="020B0609020204030204" pitchFamily="49" charset="0"/>
            <a:cs typeface="Consolas" panose="020B0609020204030204" pitchFamily="49" charset="0"/>
          </a:endParaRPr>
        </a:p>
      </dgm:t>
    </dgm:pt>
    <dgm:pt modelId="{DD8786D9-FB83-364F-AD5F-F79FFECFDBBF}">
      <dgm:prSet custT="1"/>
      <dgm:spPr/>
      <dgm:t>
        <a:bodyPr/>
        <a:lstStyle/>
        <a:p>
          <a:pPr algn="just"/>
          <a:r>
            <a:rPr lang="en-US" sz="2400" b="1" i="0" dirty="0">
              <a:solidFill>
                <a:srgbClr val="0432FF"/>
              </a:solidFill>
              <a:latin typeface="Times New Roman" panose="02020603050405020304" pitchFamily="18" charset="0"/>
              <a:cs typeface="Times New Roman" panose="02020603050405020304" pitchFamily="18" charset="0"/>
            </a:rPr>
            <a:t>3.</a:t>
          </a:r>
          <a:r>
            <a:rPr lang="en-US" sz="2400" b="0" i="0" dirty="0">
              <a:latin typeface="Times New Roman" panose="02020603050405020304" pitchFamily="18" charset="0"/>
              <a:cs typeface="Times New Roman" panose="02020603050405020304" pitchFamily="18" charset="0"/>
            </a:rPr>
            <a:t> </a:t>
          </a:r>
          <a:r>
            <a:rPr lang="vi-VN" sz="2400" b="0" i="0" dirty="0">
              <a:latin typeface="Times New Roman" panose="02020603050405020304" pitchFamily="18" charset="0"/>
              <a:cs typeface="Times New Roman" panose="02020603050405020304" pitchFamily="18" charset="0"/>
            </a:rPr>
            <a:t>Khai thác tối đa tính thẩm mĩ, nhân văn của ngữ liệu dạy học môn Tiếng Việt trong các bộ sách giáo khoa</a:t>
          </a:r>
          <a:r>
            <a:rPr lang="en-US" sz="2400" b="0" i="0" dirty="0">
              <a:latin typeface="Times New Roman" panose="02020603050405020304" pitchFamily="18" charset="0"/>
              <a:cs typeface="Times New Roman" panose="02020603050405020304" pitchFamily="18" charset="0"/>
            </a:rPr>
            <a:t>;</a:t>
          </a:r>
        </a:p>
      </dgm:t>
    </dgm:pt>
    <dgm:pt modelId="{DC6EB6A8-4B0B-604A-B0DD-413FCFDA9EDB}" type="parTrans" cxnId="{EC83DBB0-9D4C-A743-B6A8-2923038F65D2}">
      <dgm:prSet/>
      <dgm:spPr/>
      <dgm:t>
        <a:bodyPr/>
        <a:lstStyle/>
        <a:p>
          <a:endParaRPr lang="en-US"/>
        </a:p>
      </dgm:t>
    </dgm:pt>
    <dgm:pt modelId="{92E31B59-DF49-A543-8934-5A9252D98997}" type="sibTrans" cxnId="{EC83DBB0-9D4C-A743-B6A8-2923038F65D2}">
      <dgm:prSet/>
      <dgm:spPr/>
      <dgm:t>
        <a:bodyPr/>
        <a:lstStyle/>
        <a:p>
          <a:endParaRPr lang="en-US"/>
        </a:p>
      </dgm:t>
    </dgm:pt>
    <dgm:pt modelId="{8968C504-6C44-2A4F-A591-7D78A874ACE5}" type="pres">
      <dgm:prSet presAssocID="{70FD34D8-0F3D-E144-BF44-F02B0F3049B3}" presName="vert0" presStyleCnt="0">
        <dgm:presLayoutVars>
          <dgm:dir/>
          <dgm:animOne val="branch"/>
          <dgm:animLvl val="lvl"/>
        </dgm:presLayoutVars>
      </dgm:prSet>
      <dgm:spPr/>
    </dgm:pt>
    <dgm:pt modelId="{36A6839F-2A0A-FD40-BF46-6011A1B041F1}" type="pres">
      <dgm:prSet presAssocID="{2E2F5F13-3B1C-6B4B-B15D-00954F12B5D9}" presName="thickLine" presStyleLbl="alignNode1" presStyleIdx="0" presStyleCnt="1"/>
      <dgm:spPr/>
    </dgm:pt>
    <dgm:pt modelId="{3045D621-2319-2E4C-BE39-8A4401A0D8EE}" type="pres">
      <dgm:prSet presAssocID="{2E2F5F13-3B1C-6B4B-B15D-00954F12B5D9}" presName="horz1" presStyleCnt="0"/>
      <dgm:spPr/>
    </dgm:pt>
    <dgm:pt modelId="{53FF4855-9415-AB4F-8041-DC2205FE044B}" type="pres">
      <dgm:prSet presAssocID="{2E2F5F13-3B1C-6B4B-B15D-00954F12B5D9}" presName="tx1" presStyleLbl="revTx" presStyleIdx="0" presStyleCnt="4" custScaleX="126423"/>
      <dgm:spPr/>
    </dgm:pt>
    <dgm:pt modelId="{5FDEADF1-D9CF-284C-9C6B-FC652C5C565F}" type="pres">
      <dgm:prSet presAssocID="{2E2F5F13-3B1C-6B4B-B15D-00954F12B5D9}" presName="vert1" presStyleCnt="0"/>
      <dgm:spPr/>
    </dgm:pt>
    <dgm:pt modelId="{B9B8DBB3-7E00-4D45-BF30-4F1946EE7377}" type="pres">
      <dgm:prSet presAssocID="{9CF92A09-1DFB-E24C-903A-F692FF72E8E0}" presName="vertSpace2a" presStyleCnt="0"/>
      <dgm:spPr/>
    </dgm:pt>
    <dgm:pt modelId="{E77615FF-2D1D-F44E-87C5-7388B6945874}" type="pres">
      <dgm:prSet presAssocID="{9CF92A09-1DFB-E24C-903A-F692FF72E8E0}" presName="horz2" presStyleCnt="0"/>
      <dgm:spPr/>
    </dgm:pt>
    <dgm:pt modelId="{60DC6120-0B81-EF44-99B6-482A18F92B32}" type="pres">
      <dgm:prSet presAssocID="{9CF92A09-1DFB-E24C-903A-F692FF72E8E0}" presName="horzSpace2" presStyleCnt="0"/>
      <dgm:spPr/>
    </dgm:pt>
    <dgm:pt modelId="{BAADA5C0-6705-584C-9235-9EFB6652B1E5}" type="pres">
      <dgm:prSet presAssocID="{9CF92A09-1DFB-E24C-903A-F692FF72E8E0}" presName="tx2" presStyleLbl="revTx" presStyleIdx="1" presStyleCnt="4" custScaleY="48560"/>
      <dgm:spPr/>
    </dgm:pt>
    <dgm:pt modelId="{E03493DA-09A6-2F46-B148-28E6BD77311D}" type="pres">
      <dgm:prSet presAssocID="{9CF92A09-1DFB-E24C-903A-F692FF72E8E0}" presName="vert2" presStyleCnt="0"/>
      <dgm:spPr/>
    </dgm:pt>
    <dgm:pt modelId="{40733938-BB4A-1442-88E5-DDEA6F787CD8}" type="pres">
      <dgm:prSet presAssocID="{9CF92A09-1DFB-E24C-903A-F692FF72E8E0}" presName="thinLine2b" presStyleLbl="callout" presStyleIdx="0" presStyleCnt="3" custLinFactY="100000" custLinFactNeighborX="310" custLinFactNeighborY="111088"/>
      <dgm:spPr/>
    </dgm:pt>
    <dgm:pt modelId="{94CE5FB8-5B40-0149-AA68-11DD0DDFC2C8}" type="pres">
      <dgm:prSet presAssocID="{9CF92A09-1DFB-E24C-903A-F692FF72E8E0}" presName="vertSpace2b" presStyleCnt="0"/>
      <dgm:spPr/>
    </dgm:pt>
    <dgm:pt modelId="{2945B68A-C5C2-824D-9575-D228829B4DC9}" type="pres">
      <dgm:prSet presAssocID="{89C1B3B1-2C43-9841-9CC4-698BBF1E2664}" presName="horz2" presStyleCnt="0"/>
      <dgm:spPr/>
    </dgm:pt>
    <dgm:pt modelId="{764B96CA-E3B6-D545-B7FF-9E41F5DEABA5}" type="pres">
      <dgm:prSet presAssocID="{89C1B3B1-2C43-9841-9CC4-698BBF1E2664}" presName="horzSpace2" presStyleCnt="0"/>
      <dgm:spPr/>
    </dgm:pt>
    <dgm:pt modelId="{E881AE5B-2413-AD49-B8B4-F90530EBEE44}" type="pres">
      <dgm:prSet presAssocID="{89C1B3B1-2C43-9841-9CC4-698BBF1E2664}" presName="tx2" presStyleLbl="revTx" presStyleIdx="2" presStyleCnt="4" custScaleX="103823" custScaleY="29554" custLinFactNeighborX="-682" custLinFactNeighborY="1748"/>
      <dgm:spPr/>
    </dgm:pt>
    <dgm:pt modelId="{AD20A562-6C1B-654E-9D86-697923FC52E8}" type="pres">
      <dgm:prSet presAssocID="{89C1B3B1-2C43-9841-9CC4-698BBF1E2664}" presName="vert2" presStyleCnt="0"/>
      <dgm:spPr/>
    </dgm:pt>
    <dgm:pt modelId="{303EABD4-ED1D-AB49-AF06-434A61A8383A}" type="pres">
      <dgm:prSet presAssocID="{89C1B3B1-2C43-9841-9CC4-698BBF1E2664}" presName="thinLine2b" presStyleLbl="callout" presStyleIdx="1" presStyleCnt="3"/>
      <dgm:spPr/>
    </dgm:pt>
    <dgm:pt modelId="{7F6C5D68-3938-EF4C-8645-5DCC956EA15A}" type="pres">
      <dgm:prSet presAssocID="{89C1B3B1-2C43-9841-9CC4-698BBF1E2664}" presName="vertSpace2b" presStyleCnt="0"/>
      <dgm:spPr/>
    </dgm:pt>
    <dgm:pt modelId="{581A8B84-E4B7-6847-AD15-6C7EF93E996B}" type="pres">
      <dgm:prSet presAssocID="{DD8786D9-FB83-364F-AD5F-F79FFECFDBBF}" presName="horz2" presStyleCnt="0"/>
      <dgm:spPr/>
    </dgm:pt>
    <dgm:pt modelId="{F4F5AF4F-5228-CE4F-82F3-69EE796491AD}" type="pres">
      <dgm:prSet presAssocID="{DD8786D9-FB83-364F-AD5F-F79FFECFDBBF}" presName="horzSpace2" presStyleCnt="0"/>
      <dgm:spPr/>
    </dgm:pt>
    <dgm:pt modelId="{313CCBD1-7CF6-5D4E-8214-32964468AF93}" type="pres">
      <dgm:prSet presAssocID="{DD8786D9-FB83-364F-AD5F-F79FFECFDBBF}" presName="tx2" presStyleLbl="revTx" presStyleIdx="3" presStyleCnt="4" custScaleY="77553"/>
      <dgm:spPr/>
    </dgm:pt>
    <dgm:pt modelId="{B6F26BAC-5488-3A42-85C9-077E4AB352FA}" type="pres">
      <dgm:prSet presAssocID="{DD8786D9-FB83-364F-AD5F-F79FFECFDBBF}" presName="vert2" presStyleCnt="0"/>
      <dgm:spPr/>
    </dgm:pt>
    <dgm:pt modelId="{5D0C8F34-B588-FE4F-A8B1-3D9B807B5CCD}" type="pres">
      <dgm:prSet presAssocID="{DD8786D9-FB83-364F-AD5F-F79FFECFDBBF}" presName="thinLine2b" presStyleLbl="callout" presStyleIdx="2" presStyleCnt="3"/>
      <dgm:spPr/>
    </dgm:pt>
    <dgm:pt modelId="{4FA259E9-49A9-3845-99A3-C36ACE1140B6}" type="pres">
      <dgm:prSet presAssocID="{DD8786D9-FB83-364F-AD5F-F79FFECFDBBF}" presName="vertSpace2b" presStyleCnt="0"/>
      <dgm:spPr/>
    </dgm:pt>
  </dgm:ptLst>
  <dgm:cxnLst>
    <dgm:cxn modelId="{9E34A761-B590-294E-A329-C4684CBC0727}" type="presOf" srcId="{DD8786D9-FB83-364F-AD5F-F79FFECFDBBF}" destId="{313CCBD1-7CF6-5D4E-8214-32964468AF93}" srcOrd="0" destOrd="0" presId="urn:microsoft.com/office/officeart/2008/layout/LinedList"/>
    <dgm:cxn modelId="{5BC5C848-30CF-064B-B3DC-038FCB8A8887}" type="presOf" srcId="{9CF92A09-1DFB-E24C-903A-F692FF72E8E0}" destId="{BAADA5C0-6705-584C-9235-9EFB6652B1E5}" srcOrd="0" destOrd="0" presId="urn:microsoft.com/office/officeart/2008/layout/LinedList"/>
    <dgm:cxn modelId="{C862D67E-357E-2E40-B936-04B17971CD5A}" srcId="{2E2F5F13-3B1C-6B4B-B15D-00954F12B5D9}" destId="{9CF92A09-1DFB-E24C-903A-F692FF72E8E0}" srcOrd="0" destOrd="0" parTransId="{7351D173-7B33-634E-9D4F-E237112D8C47}" sibTransId="{C25F1CD6-9D5E-6F48-9357-80DA321423C0}"/>
    <dgm:cxn modelId="{3897D081-2F15-5949-86C2-DC8DE6863607}" srcId="{2E2F5F13-3B1C-6B4B-B15D-00954F12B5D9}" destId="{89C1B3B1-2C43-9841-9CC4-698BBF1E2664}" srcOrd="1" destOrd="0" parTransId="{BC67A338-8D28-8842-9EDA-F92124C20D52}" sibTransId="{A63F14D3-A644-194A-8213-C1A863E3E5E8}"/>
    <dgm:cxn modelId="{EC83DBB0-9D4C-A743-B6A8-2923038F65D2}" srcId="{2E2F5F13-3B1C-6B4B-B15D-00954F12B5D9}" destId="{DD8786D9-FB83-364F-AD5F-F79FFECFDBBF}" srcOrd="2" destOrd="0" parTransId="{DC6EB6A8-4B0B-604A-B0DD-413FCFDA9EDB}" sibTransId="{92E31B59-DF49-A543-8934-5A9252D98997}"/>
    <dgm:cxn modelId="{C86FB0C1-9204-FB42-975B-1972E18DBA3D}" type="presOf" srcId="{89C1B3B1-2C43-9841-9CC4-698BBF1E2664}" destId="{E881AE5B-2413-AD49-B8B4-F90530EBEE44}" srcOrd="0" destOrd="0" presId="urn:microsoft.com/office/officeart/2008/layout/LinedList"/>
    <dgm:cxn modelId="{B6AF83CD-3A2B-CA46-868C-1F39D94A917E}" type="presOf" srcId="{70FD34D8-0F3D-E144-BF44-F02B0F3049B3}" destId="{8968C504-6C44-2A4F-A591-7D78A874ACE5}" srcOrd="0" destOrd="0" presId="urn:microsoft.com/office/officeart/2008/layout/LinedList"/>
    <dgm:cxn modelId="{967F0ED5-994C-0648-896E-7F9AC18BD150}" type="presOf" srcId="{2E2F5F13-3B1C-6B4B-B15D-00954F12B5D9}" destId="{53FF4855-9415-AB4F-8041-DC2205FE044B}" srcOrd="0" destOrd="0" presId="urn:microsoft.com/office/officeart/2008/layout/LinedList"/>
    <dgm:cxn modelId="{226A79E2-04E3-7F47-8505-6D5418B2C305}" srcId="{70FD34D8-0F3D-E144-BF44-F02B0F3049B3}" destId="{2E2F5F13-3B1C-6B4B-B15D-00954F12B5D9}" srcOrd="0" destOrd="0" parTransId="{AFE92D61-0EDF-0A42-991A-8210A3F54CEF}" sibTransId="{80171DB9-911B-8C49-BC32-7B9F92A39BF3}"/>
    <dgm:cxn modelId="{ABC2D365-E426-7A40-99D8-1DC15976B324}" type="presParOf" srcId="{8968C504-6C44-2A4F-A591-7D78A874ACE5}" destId="{36A6839F-2A0A-FD40-BF46-6011A1B041F1}" srcOrd="0" destOrd="0" presId="urn:microsoft.com/office/officeart/2008/layout/LinedList"/>
    <dgm:cxn modelId="{1F0B1A08-C694-8941-BBF5-249699977145}" type="presParOf" srcId="{8968C504-6C44-2A4F-A591-7D78A874ACE5}" destId="{3045D621-2319-2E4C-BE39-8A4401A0D8EE}" srcOrd="1" destOrd="0" presId="urn:microsoft.com/office/officeart/2008/layout/LinedList"/>
    <dgm:cxn modelId="{26F7D916-C0BE-B749-80AC-9067DBEB9BDF}" type="presParOf" srcId="{3045D621-2319-2E4C-BE39-8A4401A0D8EE}" destId="{53FF4855-9415-AB4F-8041-DC2205FE044B}" srcOrd="0" destOrd="0" presId="urn:microsoft.com/office/officeart/2008/layout/LinedList"/>
    <dgm:cxn modelId="{47E9D966-1383-664C-9D22-98FFBF4FDD7E}" type="presParOf" srcId="{3045D621-2319-2E4C-BE39-8A4401A0D8EE}" destId="{5FDEADF1-D9CF-284C-9C6B-FC652C5C565F}" srcOrd="1" destOrd="0" presId="urn:microsoft.com/office/officeart/2008/layout/LinedList"/>
    <dgm:cxn modelId="{DA47E4D5-77E4-3E48-B1F3-6653B5FFFE86}" type="presParOf" srcId="{5FDEADF1-D9CF-284C-9C6B-FC652C5C565F}" destId="{B9B8DBB3-7E00-4D45-BF30-4F1946EE7377}" srcOrd="0" destOrd="0" presId="urn:microsoft.com/office/officeart/2008/layout/LinedList"/>
    <dgm:cxn modelId="{189AEBD8-FBAE-EA42-948F-7CC09CE7FE82}" type="presParOf" srcId="{5FDEADF1-D9CF-284C-9C6B-FC652C5C565F}" destId="{E77615FF-2D1D-F44E-87C5-7388B6945874}" srcOrd="1" destOrd="0" presId="urn:microsoft.com/office/officeart/2008/layout/LinedList"/>
    <dgm:cxn modelId="{B8534DF0-007D-4B40-8DEE-37D1D4DAA60B}" type="presParOf" srcId="{E77615FF-2D1D-F44E-87C5-7388B6945874}" destId="{60DC6120-0B81-EF44-99B6-482A18F92B32}" srcOrd="0" destOrd="0" presId="urn:microsoft.com/office/officeart/2008/layout/LinedList"/>
    <dgm:cxn modelId="{EEF450E2-08C0-CF43-A39B-FF00BF8BF268}" type="presParOf" srcId="{E77615FF-2D1D-F44E-87C5-7388B6945874}" destId="{BAADA5C0-6705-584C-9235-9EFB6652B1E5}" srcOrd="1" destOrd="0" presId="urn:microsoft.com/office/officeart/2008/layout/LinedList"/>
    <dgm:cxn modelId="{D8196959-F58F-5442-8BC2-B4E5B3885ABA}" type="presParOf" srcId="{E77615FF-2D1D-F44E-87C5-7388B6945874}" destId="{E03493DA-09A6-2F46-B148-28E6BD77311D}" srcOrd="2" destOrd="0" presId="urn:microsoft.com/office/officeart/2008/layout/LinedList"/>
    <dgm:cxn modelId="{5D70E391-79B8-F249-9D6D-D8BCD7C57353}" type="presParOf" srcId="{5FDEADF1-D9CF-284C-9C6B-FC652C5C565F}" destId="{40733938-BB4A-1442-88E5-DDEA6F787CD8}" srcOrd="2" destOrd="0" presId="urn:microsoft.com/office/officeart/2008/layout/LinedList"/>
    <dgm:cxn modelId="{776E219F-D595-1B45-9858-B3206644BF54}" type="presParOf" srcId="{5FDEADF1-D9CF-284C-9C6B-FC652C5C565F}" destId="{94CE5FB8-5B40-0149-AA68-11DD0DDFC2C8}" srcOrd="3" destOrd="0" presId="urn:microsoft.com/office/officeart/2008/layout/LinedList"/>
    <dgm:cxn modelId="{43ED554A-31EE-3A4A-BF95-9183FAD78D7A}" type="presParOf" srcId="{5FDEADF1-D9CF-284C-9C6B-FC652C5C565F}" destId="{2945B68A-C5C2-824D-9575-D228829B4DC9}" srcOrd="4" destOrd="0" presId="urn:microsoft.com/office/officeart/2008/layout/LinedList"/>
    <dgm:cxn modelId="{B77B71E8-C912-FB45-BD4C-2B9733C9122C}" type="presParOf" srcId="{2945B68A-C5C2-824D-9575-D228829B4DC9}" destId="{764B96CA-E3B6-D545-B7FF-9E41F5DEABA5}" srcOrd="0" destOrd="0" presId="urn:microsoft.com/office/officeart/2008/layout/LinedList"/>
    <dgm:cxn modelId="{BDABE98C-63B5-D746-B644-1F09D1EFD6D3}" type="presParOf" srcId="{2945B68A-C5C2-824D-9575-D228829B4DC9}" destId="{E881AE5B-2413-AD49-B8B4-F90530EBEE44}" srcOrd="1" destOrd="0" presId="urn:microsoft.com/office/officeart/2008/layout/LinedList"/>
    <dgm:cxn modelId="{7D86C03E-402B-C649-BF87-91A409030E5D}" type="presParOf" srcId="{2945B68A-C5C2-824D-9575-D228829B4DC9}" destId="{AD20A562-6C1B-654E-9D86-697923FC52E8}" srcOrd="2" destOrd="0" presId="urn:microsoft.com/office/officeart/2008/layout/LinedList"/>
    <dgm:cxn modelId="{5A26BAEA-B722-D74D-A9C1-1D2C6139F92E}" type="presParOf" srcId="{5FDEADF1-D9CF-284C-9C6B-FC652C5C565F}" destId="{303EABD4-ED1D-AB49-AF06-434A61A8383A}" srcOrd="5" destOrd="0" presId="urn:microsoft.com/office/officeart/2008/layout/LinedList"/>
    <dgm:cxn modelId="{C9D46B45-7DC3-2542-9B81-2A978B51FE08}" type="presParOf" srcId="{5FDEADF1-D9CF-284C-9C6B-FC652C5C565F}" destId="{7F6C5D68-3938-EF4C-8645-5DCC956EA15A}" srcOrd="6" destOrd="0" presId="urn:microsoft.com/office/officeart/2008/layout/LinedList"/>
    <dgm:cxn modelId="{BC61C76A-800F-5143-BB7F-BF5356503FA1}" type="presParOf" srcId="{5FDEADF1-D9CF-284C-9C6B-FC652C5C565F}" destId="{581A8B84-E4B7-6847-AD15-6C7EF93E996B}" srcOrd="7" destOrd="0" presId="urn:microsoft.com/office/officeart/2008/layout/LinedList"/>
    <dgm:cxn modelId="{D8997E2E-108C-B642-999B-572015ACBFB5}" type="presParOf" srcId="{581A8B84-E4B7-6847-AD15-6C7EF93E996B}" destId="{F4F5AF4F-5228-CE4F-82F3-69EE796491AD}" srcOrd="0" destOrd="0" presId="urn:microsoft.com/office/officeart/2008/layout/LinedList"/>
    <dgm:cxn modelId="{DE91C3DB-A370-E249-8915-9C617733FDD5}" type="presParOf" srcId="{581A8B84-E4B7-6847-AD15-6C7EF93E996B}" destId="{313CCBD1-7CF6-5D4E-8214-32964468AF93}" srcOrd="1" destOrd="0" presId="urn:microsoft.com/office/officeart/2008/layout/LinedList"/>
    <dgm:cxn modelId="{B2FABC36-3E8D-3748-ABFD-DC0F9E0904C9}" type="presParOf" srcId="{581A8B84-E4B7-6847-AD15-6C7EF93E996B}" destId="{B6F26BAC-5488-3A42-85C9-077E4AB352FA}" srcOrd="2" destOrd="0" presId="urn:microsoft.com/office/officeart/2008/layout/LinedList"/>
    <dgm:cxn modelId="{0C743973-D91C-D443-A656-22189D6F7959}" type="presParOf" srcId="{5FDEADF1-D9CF-284C-9C6B-FC652C5C565F}" destId="{5D0C8F34-B588-FE4F-A8B1-3D9B807B5CCD}" srcOrd="8" destOrd="0" presId="urn:microsoft.com/office/officeart/2008/layout/LinedList"/>
    <dgm:cxn modelId="{5EF2E70D-E015-0D46-89D8-5255197A2983}" type="presParOf" srcId="{5FDEADF1-D9CF-284C-9C6B-FC652C5C565F}" destId="{4FA259E9-49A9-3845-99A3-C36ACE1140B6}"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FD34D8-0F3D-E144-BF44-F02B0F3049B3}" type="doc">
      <dgm:prSet loTypeId="urn:microsoft.com/office/officeart/2008/layout/LinedList" loCatId="" qsTypeId="urn:microsoft.com/office/officeart/2005/8/quickstyle/simple2" qsCatId="simple" csTypeId="urn:microsoft.com/office/officeart/2005/8/colors/accent2_1" csCatId="accent2" phldr="1"/>
      <dgm:spPr/>
      <dgm:t>
        <a:bodyPr/>
        <a:lstStyle/>
        <a:p>
          <a:endParaRPr lang="en-US"/>
        </a:p>
      </dgm:t>
    </dgm:pt>
    <dgm:pt modelId="{2E2F5F13-3B1C-6B4B-B15D-00954F12B5D9}">
      <dgm:prSet phldrT="[Text]" custT="1"/>
      <dgm:spPr/>
      <dgm:t>
        <a:bodyPr/>
        <a:lstStyle/>
        <a:p>
          <a:pPr algn="just">
            <a:lnSpc>
              <a:spcPct val="120000"/>
            </a:lnSpc>
            <a:spcAft>
              <a:spcPts val="0"/>
            </a:spcAft>
          </a:pPr>
          <a:r>
            <a:rPr lang="en-US" sz="2400" b="1" dirty="0" err="1">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b="1" dirty="0">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b="1" dirty="0">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b="1" dirty="0">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400" b="1" dirty="0">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dirty="0">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dirty="0">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b="1" dirty="0">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b="1" dirty="0">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dirty="0">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b="1" dirty="0" err="1">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b="1" dirty="0">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b="1" dirty="0">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400" b="1" dirty="0">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b="1" dirty="0" err="1">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400" b="1" dirty="0">
            <a:solidFill>
              <a:srgbClr val="0432FF"/>
            </a:solidFill>
            <a:latin typeface="Times New Roman" panose="02020603050405020304" pitchFamily="18" charset="0"/>
            <a:cs typeface="Times New Roman" panose="02020603050405020304" pitchFamily="18" charset="0"/>
          </a:endParaRPr>
        </a:p>
      </dgm:t>
    </dgm:pt>
    <dgm:pt modelId="{AFE92D61-0EDF-0A42-991A-8210A3F54CEF}" type="parTrans" cxnId="{226A79E2-04E3-7F47-8505-6D5418B2C305}">
      <dgm:prSet/>
      <dgm:spPr/>
      <dgm:t>
        <a:bodyPr/>
        <a:lstStyle/>
        <a:p>
          <a:endParaRPr lang="en-US" sz="2400">
            <a:solidFill>
              <a:schemeClr val="tx1"/>
            </a:solidFill>
            <a:latin typeface="American Typewriter" panose="02090604020004020304" pitchFamily="18" charset="77"/>
            <a:cs typeface="Consolas" panose="020B0609020204030204" pitchFamily="49" charset="0"/>
          </a:endParaRPr>
        </a:p>
      </dgm:t>
    </dgm:pt>
    <dgm:pt modelId="{80171DB9-911B-8C49-BC32-7B9F92A39BF3}" type="sibTrans" cxnId="{226A79E2-04E3-7F47-8505-6D5418B2C305}">
      <dgm:prSet/>
      <dgm:spPr/>
      <dgm:t>
        <a:bodyPr/>
        <a:lstStyle/>
        <a:p>
          <a:endParaRPr lang="en-US" sz="2400">
            <a:solidFill>
              <a:schemeClr val="tx1"/>
            </a:solidFill>
            <a:latin typeface="American Typewriter" panose="02090604020004020304" pitchFamily="18" charset="77"/>
            <a:cs typeface="Consolas" panose="020B0609020204030204" pitchFamily="49" charset="0"/>
          </a:endParaRPr>
        </a:p>
      </dgm:t>
    </dgm:pt>
    <dgm:pt modelId="{9CF92A09-1DFB-E24C-903A-F692FF72E8E0}">
      <dgm:prSet phldrT="[Text]" custT="1"/>
      <dgm:spPr/>
      <dgm:t>
        <a:bodyPr/>
        <a:lstStyle/>
        <a:p>
          <a:pPr algn="just"/>
          <a:r>
            <a:rPr lang="vi-VN" sz="2400" b="1" dirty="0">
              <a:solidFill>
                <a:srgbClr val="0432FF"/>
              </a:solidFill>
              <a:latin typeface="Times New Roman" panose="02020603050405020304" pitchFamily="18" charset="0"/>
              <a:cs typeface="Times New Roman" panose="02020603050405020304" pitchFamily="18" charset="0"/>
            </a:rPr>
            <a:t>1.</a:t>
          </a:r>
          <a:r>
            <a:rPr lang="vi-VN" sz="2400" dirty="0">
              <a:latin typeface="Times New Roman" panose="02020603050405020304" pitchFamily="18" charset="0"/>
              <a:cs typeface="Times New Roman" panose="02020603050405020304" pitchFamily="18" charset="0"/>
            </a:rPr>
            <a:t> Chương trình Giáo dục phổ thông môn Ngữ văn, cấp tiểu học xác định rõ các mục tiêu phát triển phẩm chất, năng lực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vi-VN" sz="2400" dirty="0">
              <a:latin typeface="Times New Roman" panose="02020603050405020304" pitchFamily="18" charset="0"/>
              <a:cs typeface="Times New Roman" panose="02020603050405020304" pitchFamily="18" charset="0"/>
            </a:rPr>
            <a:t>phù hợp với tiêu chí tích hợp</a:t>
          </a:r>
          <a:r>
            <a:rPr lang="en-US" sz="2400" dirty="0">
              <a:latin typeface="Times New Roman" panose="02020603050405020304" pitchFamily="18" charset="0"/>
              <a:cs typeface="Times New Roman" panose="02020603050405020304" pitchFamily="18" charset="0"/>
            </a:rPr>
            <a:t> </a:t>
          </a:r>
          <a:r>
            <a:rPr lang="vi-VN" sz="2400" b="0" i="0" dirty="0">
              <a:latin typeface="Times New Roman" panose="02020603050405020304" pitchFamily="18" charset="0"/>
              <a:cs typeface="Times New Roman" panose="02020603050405020304" pitchFamily="18" charset="0"/>
            </a:rPr>
            <a:t>nội dung Quyền con người</a:t>
          </a:r>
          <a:r>
            <a:rPr lang="en-US" sz="2400" dirty="0">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dgm:t>
    </dgm:pt>
    <dgm:pt modelId="{7351D173-7B33-634E-9D4F-E237112D8C47}" type="parTrans" cxnId="{C862D67E-357E-2E40-B936-04B17971CD5A}">
      <dgm:prSet custT="1"/>
      <dgm:spPr/>
      <dgm:t>
        <a:bodyPr/>
        <a:lstStyle/>
        <a:p>
          <a:endParaRPr lang="en-US" sz="2400">
            <a:solidFill>
              <a:schemeClr val="tx1"/>
            </a:solidFill>
            <a:latin typeface="American Typewriter" panose="02090604020004020304" pitchFamily="18" charset="77"/>
            <a:cs typeface="Consolas" panose="020B0609020204030204" pitchFamily="49" charset="0"/>
          </a:endParaRPr>
        </a:p>
      </dgm:t>
    </dgm:pt>
    <dgm:pt modelId="{C25F1CD6-9D5E-6F48-9357-80DA321423C0}" type="sibTrans" cxnId="{C862D67E-357E-2E40-B936-04B17971CD5A}">
      <dgm:prSet/>
      <dgm:spPr/>
      <dgm:t>
        <a:bodyPr/>
        <a:lstStyle/>
        <a:p>
          <a:endParaRPr lang="en-US" sz="2400">
            <a:solidFill>
              <a:schemeClr val="tx1"/>
            </a:solidFill>
            <a:latin typeface="American Typewriter" panose="02090604020004020304" pitchFamily="18" charset="77"/>
            <a:cs typeface="Consolas" panose="020B0609020204030204" pitchFamily="49" charset="0"/>
          </a:endParaRPr>
        </a:p>
      </dgm:t>
    </dgm:pt>
    <dgm:pt modelId="{89C1B3B1-2C43-9841-9CC4-698BBF1E2664}">
      <dgm:prSet phldrT="[Text]" custT="1"/>
      <dgm:spPr/>
      <dgm:t>
        <a:bodyPr/>
        <a:lstStyle/>
        <a:p>
          <a:pPr algn="just"/>
          <a:r>
            <a:rPr lang="vi-VN" sz="2400" b="1" dirty="0">
              <a:solidFill>
                <a:srgbClr val="0432FF"/>
              </a:solidFill>
              <a:latin typeface="Times New Roman" panose="02020603050405020304" pitchFamily="18" charset="0"/>
              <a:cs typeface="Times New Roman" panose="02020603050405020304" pitchFamily="18" charset="0"/>
            </a:rPr>
            <a:t>2.</a:t>
          </a:r>
          <a:r>
            <a:rPr lang="vi-VN" sz="2400" b="1" dirty="0">
              <a:solidFill>
                <a:schemeClr val="tx1"/>
              </a:solidFill>
              <a:latin typeface="Times New Roman" panose="02020603050405020304" pitchFamily="18" charset="0"/>
              <a:cs typeface="Times New Roman" panose="02020603050405020304" pitchFamily="18" charset="0"/>
            </a:rPr>
            <a:t> </a:t>
          </a:r>
          <a:r>
            <a:rPr lang="vi-VN" sz="2400" b="0" dirty="0">
              <a:solidFill>
                <a:schemeClr val="tx1"/>
              </a:solidFill>
              <a:latin typeface="Times New Roman" panose="02020603050405020304" pitchFamily="18" charset="0"/>
              <a:cs typeface="Times New Roman" panose="02020603050405020304" pitchFamily="18" charset="0"/>
            </a:rPr>
            <a:t>Các hoạt động đọc, viết, nói và nghe gắn với những vấn đề thường nhật, gần gũi với suy nghĩ, cảm xúc </a:t>
          </a:r>
          <a:r>
            <a:rPr lang="en-US" sz="2400" b="0" dirty="0" err="1">
              <a:solidFill>
                <a:schemeClr val="tx1"/>
              </a:solidFill>
              <a:latin typeface="Times New Roman" panose="02020603050405020304" pitchFamily="18" charset="0"/>
              <a:cs typeface="Times New Roman" panose="02020603050405020304" pitchFamily="18" charset="0"/>
            </a:rPr>
            <a:t>của</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học</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err="1">
              <a:solidFill>
                <a:schemeClr val="tx1"/>
              </a:solidFill>
              <a:latin typeface="Times New Roman" panose="02020603050405020304" pitchFamily="18" charset="0"/>
              <a:cs typeface="Times New Roman" panose="02020603050405020304" pitchFamily="18" charset="0"/>
            </a:rPr>
            <a:t>sinh</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vi-VN" sz="2400" b="0" dirty="0">
              <a:solidFill>
                <a:schemeClr val="tx1"/>
              </a:solidFill>
              <a:latin typeface="Times New Roman" panose="02020603050405020304" pitchFamily="18" charset="0"/>
              <a:cs typeface="Times New Roman" panose="02020603050405020304" pitchFamily="18" charset="0"/>
            </a:rPr>
            <a:t> thuận lợi cho tích hợp</a:t>
          </a:r>
          <a:r>
            <a:rPr lang="en-US" sz="2400" b="0" dirty="0">
              <a:solidFill>
                <a:schemeClr val="tx1"/>
              </a:solidFill>
              <a:latin typeface="Times New Roman" panose="02020603050405020304" pitchFamily="18" charset="0"/>
              <a:cs typeface="Times New Roman" panose="02020603050405020304" pitchFamily="18" charset="0"/>
            </a:rPr>
            <a:t> </a:t>
          </a:r>
          <a:r>
            <a:rPr lang="vi-VN" sz="2400" b="0" i="0" dirty="0">
              <a:latin typeface="Times New Roman" panose="02020603050405020304" pitchFamily="18" charset="0"/>
              <a:cs typeface="Times New Roman" panose="02020603050405020304" pitchFamily="18" charset="0"/>
            </a:rPr>
            <a:t>nội dung Quyền con người</a:t>
          </a:r>
          <a:r>
            <a:rPr lang="en-US" sz="2400" b="0" dirty="0">
              <a:solidFill>
                <a:schemeClr val="tx1"/>
              </a:solidFill>
              <a:latin typeface="Times New Roman" panose="02020603050405020304" pitchFamily="18" charset="0"/>
              <a:cs typeface="Times New Roman" panose="02020603050405020304" pitchFamily="18" charset="0"/>
            </a:rPr>
            <a:t>;</a:t>
          </a:r>
          <a:endParaRPr lang="vi-VN" sz="2400" b="0" dirty="0">
            <a:solidFill>
              <a:schemeClr val="tx1"/>
            </a:solidFill>
            <a:latin typeface="Times New Roman" panose="02020603050405020304" pitchFamily="18" charset="0"/>
            <a:cs typeface="Times New Roman" panose="02020603050405020304" pitchFamily="18" charset="0"/>
          </a:endParaRPr>
        </a:p>
      </dgm:t>
    </dgm:pt>
    <dgm:pt modelId="{BC67A338-8D28-8842-9EDA-F92124C20D52}" type="parTrans" cxnId="{3897D081-2F15-5949-86C2-DC8DE6863607}">
      <dgm:prSet custT="1"/>
      <dgm:spPr/>
      <dgm:t>
        <a:bodyPr/>
        <a:lstStyle/>
        <a:p>
          <a:endParaRPr lang="en-US" sz="2400">
            <a:solidFill>
              <a:schemeClr val="tx1"/>
            </a:solidFill>
            <a:latin typeface="American Typewriter" panose="02090604020004020304" pitchFamily="18" charset="77"/>
            <a:cs typeface="Consolas" panose="020B0609020204030204" pitchFamily="49" charset="0"/>
          </a:endParaRPr>
        </a:p>
      </dgm:t>
    </dgm:pt>
    <dgm:pt modelId="{A63F14D3-A644-194A-8213-C1A863E3E5E8}" type="sibTrans" cxnId="{3897D081-2F15-5949-86C2-DC8DE6863607}">
      <dgm:prSet/>
      <dgm:spPr/>
      <dgm:t>
        <a:bodyPr/>
        <a:lstStyle/>
        <a:p>
          <a:endParaRPr lang="en-US" sz="2400">
            <a:solidFill>
              <a:schemeClr val="tx1"/>
            </a:solidFill>
            <a:latin typeface="American Typewriter" panose="02090604020004020304" pitchFamily="18" charset="77"/>
            <a:cs typeface="Consolas" panose="020B0609020204030204" pitchFamily="49" charset="0"/>
          </a:endParaRPr>
        </a:p>
      </dgm:t>
    </dgm:pt>
    <dgm:pt modelId="{DD8786D9-FB83-364F-AD5F-F79FFECFDBBF}">
      <dgm:prSet custT="1"/>
      <dgm:spPr/>
      <dgm:t>
        <a:bodyPr/>
        <a:lstStyle/>
        <a:p>
          <a:pPr algn="just"/>
          <a:r>
            <a:rPr lang="en-US" sz="2400" b="1" i="0" dirty="0">
              <a:solidFill>
                <a:srgbClr val="0432FF"/>
              </a:solidFill>
              <a:latin typeface="Times New Roman" panose="02020603050405020304" pitchFamily="18" charset="0"/>
              <a:cs typeface="Times New Roman" panose="02020603050405020304" pitchFamily="18" charset="0"/>
            </a:rPr>
            <a:t>3.</a:t>
          </a:r>
          <a:r>
            <a:rPr lang="en-US" sz="2400" b="0" i="0" dirty="0">
              <a:latin typeface="Times New Roman" panose="02020603050405020304" pitchFamily="18" charset="0"/>
              <a:cs typeface="Times New Roman" panose="02020603050405020304" pitchFamily="18" charset="0"/>
            </a:rPr>
            <a:t> </a:t>
          </a:r>
          <a:r>
            <a:rPr lang="vi-VN" sz="2400" b="0" i="0" dirty="0">
              <a:latin typeface="Times New Roman" panose="02020603050405020304" pitchFamily="18" charset="0"/>
              <a:cs typeface="Times New Roman" panose="02020603050405020304" pitchFamily="18" charset="0"/>
            </a:rPr>
            <a:t>Một số mạch kiến thức tiếng Việt, </a:t>
          </a:r>
          <a:r>
            <a:rPr lang="en-US" sz="2400" b="0" i="0" dirty="0" err="1">
              <a:latin typeface="Times New Roman" panose="02020603050405020304" pitchFamily="18" charset="0"/>
              <a:cs typeface="Times New Roman" panose="02020603050405020304" pitchFamily="18" charset="0"/>
            </a:rPr>
            <a:t>kiến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thức</a:t>
          </a:r>
          <a:r>
            <a:rPr lang="en-US" sz="2400" b="0" i="0" dirty="0">
              <a:latin typeface="Times New Roman" panose="02020603050405020304" pitchFamily="18" charset="0"/>
              <a:cs typeface="Times New Roman" panose="02020603050405020304" pitchFamily="18" charset="0"/>
            </a:rPr>
            <a:t> </a:t>
          </a:r>
          <a:r>
            <a:rPr lang="vi-VN" sz="2400" b="0" i="0" dirty="0">
              <a:latin typeface="Times New Roman" panose="02020603050405020304" pitchFamily="18" charset="0"/>
              <a:cs typeface="Times New Roman" panose="02020603050405020304" pitchFamily="18" charset="0"/>
            </a:rPr>
            <a:t>văn học có giá trị bổ trợ cho tích hợp nội dung Quyền con người</a:t>
          </a:r>
          <a:r>
            <a:rPr lang="en-US" sz="2400" b="0" i="0" dirty="0">
              <a:latin typeface="Times New Roman" panose="02020603050405020304" pitchFamily="18" charset="0"/>
              <a:cs typeface="Times New Roman" panose="02020603050405020304" pitchFamily="18" charset="0"/>
            </a:rPr>
            <a:t>;</a:t>
          </a:r>
        </a:p>
      </dgm:t>
    </dgm:pt>
    <dgm:pt modelId="{DC6EB6A8-4B0B-604A-B0DD-413FCFDA9EDB}" type="parTrans" cxnId="{EC83DBB0-9D4C-A743-B6A8-2923038F65D2}">
      <dgm:prSet/>
      <dgm:spPr/>
      <dgm:t>
        <a:bodyPr/>
        <a:lstStyle/>
        <a:p>
          <a:endParaRPr lang="en-US" sz="2400">
            <a:latin typeface="American Typewriter" panose="02090604020004020304" pitchFamily="18" charset="77"/>
          </a:endParaRPr>
        </a:p>
      </dgm:t>
    </dgm:pt>
    <dgm:pt modelId="{92E31B59-DF49-A543-8934-5A9252D98997}" type="sibTrans" cxnId="{EC83DBB0-9D4C-A743-B6A8-2923038F65D2}">
      <dgm:prSet/>
      <dgm:spPr/>
      <dgm:t>
        <a:bodyPr/>
        <a:lstStyle/>
        <a:p>
          <a:endParaRPr lang="en-US" sz="2400">
            <a:latin typeface="American Typewriter" panose="02090604020004020304" pitchFamily="18" charset="77"/>
          </a:endParaRPr>
        </a:p>
      </dgm:t>
    </dgm:pt>
    <dgm:pt modelId="{8D6301D8-453A-5548-9A17-81F27E51790C}">
      <dgm:prSet custT="1"/>
      <dgm:spPr/>
      <dgm:t>
        <a:bodyPr/>
        <a:lstStyle/>
        <a:p>
          <a:pPr algn="just">
            <a:spcAft>
              <a:spcPts val="0"/>
            </a:spcAft>
          </a:pPr>
          <a:r>
            <a:rPr lang="en-US" sz="2400" dirty="0">
              <a:latin typeface="Times New Roman" panose="02020603050405020304" pitchFamily="18" charset="0"/>
              <a:cs typeface="Times New Roman" panose="02020603050405020304" pitchFamily="18" charset="0"/>
            </a:rPr>
            <a:t> </a:t>
          </a:r>
          <a:r>
            <a:rPr lang="en-US" sz="2400" b="1" dirty="0">
              <a:solidFill>
                <a:srgbClr val="0432FF"/>
              </a:solidFill>
              <a:latin typeface="Times New Roman" panose="02020603050405020304" pitchFamily="18" charset="0"/>
              <a:cs typeface="Times New Roman" panose="02020603050405020304" pitchFamily="18" charset="0"/>
            </a:rPr>
            <a:t>4.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sẻ</a:t>
          </a:r>
          <a:r>
            <a:rPr lang="en-US" sz="2400" dirty="0">
              <a:latin typeface="Times New Roman" panose="02020603050405020304" pitchFamily="18" charset="0"/>
              <a:cs typeface="Times New Roman" panose="02020603050405020304" pitchFamily="18" charset="0"/>
            </a:rPr>
            <a:t>...</a:t>
          </a:r>
        </a:p>
      </dgm:t>
    </dgm:pt>
    <dgm:pt modelId="{00C41C38-06A4-1040-ABEE-47B7BC5B1BAF}" type="parTrans" cxnId="{318C34E8-B1F5-5E4F-8DBF-D2DE0FFADFEF}">
      <dgm:prSet/>
      <dgm:spPr/>
      <dgm:t>
        <a:bodyPr/>
        <a:lstStyle/>
        <a:p>
          <a:endParaRPr lang="en-US" sz="2400">
            <a:latin typeface="American Typewriter" panose="02090604020004020304" pitchFamily="18" charset="77"/>
          </a:endParaRPr>
        </a:p>
      </dgm:t>
    </dgm:pt>
    <dgm:pt modelId="{6E47ECE4-DAEC-9449-8B88-494D9DDC1611}" type="sibTrans" cxnId="{318C34E8-B1F5-5E4F-8DBF-D2DE0FFADFEF}">
      <dgm:prSet/>
      <dgm:spPr/>
      <dgm:t>
        <a:bodyPr/>
        <a:lstStyle/>
        <a:p>
          <a:endParaRPr lang="en-US" sz="2400">
            <a:latin typeface="American Typewriter" panose="02090604020004020304" pitchFamily="18" charset="77"/>
          </a:endParaRPr>
        </a:p>
      </dgm:t>
    </dgm:pt>
    <dgm:pt modelId="{8968C504-6C44-2A4F-A591-7D78A874ACE5}" type="pres">
      <dgm:prSet presAssocID="{70FD34D8-0F3D-E144-BF44-F02B0F3049B3}" presName="vert0" presStyleCnt="0">
        <dgm:presLayoutVars>
          <dgm:dir/>
          <dgm:animOne val="branch"/>
          <dgm:animLvl val="lvl"/>
        </dgm:presLayoutVars>
      </dgm:prSet>
      <dgm:spPr/>
    </dgm:pt>
    <dgm:pt modelId="{36A6839F-2A0A-FD40-BF46-6011A1B041F1}" type="pres">
      <dgm:prSet presAssocID="{2E2F5F13-3B1C-6B4B-B15D-00954F12B5D9}" presName="thickLine" presStyleLbl="alignNode1" presStyleIdx="0" presStyleCnt="2"/>
      <dgm:spPr/>
    </dgm:pt>
    <dgm:pt modelId="{3045D621-2319-2E4C-BE39-8A4401A0D8EE}" type="pres">
      <dgm:prSet presAssocID="{2E2F5F13-3B1C-6B4B-B15D-00954F12B5D9}" presName="horz1" presStyleCnt="0"/>
      <dgm:spPr/>
    </dgm:pt>
    <dgm:pt modelId="{53FF4855-9415-AB4F-8041-DC2205FE044B}" type="pres">
      <dgm:prSet presAssocID="{2E2F5F13-3B1C-6B4B-B15D-00954F12B5D9}" presName="tx1" presStyleLbl="revTx" presStyleIdx="0" presStyleCnt="5" custScaleX="126423"/>
      <dgm:spPr/>
    </dgm:pt>
    <dgm:pt modelId="{5FDEADF1-D9CF-284C-9C6B-FC652C5C565F}" type="pres">
      <dgm:prSet presAssocID="{2E2F5F13-3B1C-6B4B-B15D-00954F12B5D9}" presName="vert1" presStyleCnt="0"/>
      <dgm:spPr/>
    </dgm:pt>
    <dgm:pt modelId="{B9B8DBB3-7E00-4D45-BF30-4F1946EE7377}" type="pres">
      <dgm:prSet presAssocID="{9CF92A09-1DFB-E24C-903A-F692FF72E8E0}" presName="vertSpace2a" presStyleCnt="0"/>
      <dgm:spPr/>
    </dgm:pt>
    <dgm:pt modelId="{E77615FF-2D1D-F44E-87C5-7388B6945874}" type="pres">
      <dgm:prSet presAssocID="{9CF92A09-1DFB-E24C-903A-F692FF72E8E0}" presName="horz2" presStyleCnt="0"/>
      <dgm:spPr/>
    </dgm:pt>
    <dgm:pt modelId="{60DC6120-0B81-EF44-99B6-482A18F92B32}" type="pres">
      <dgm:prSet presAssocID="{9CF92A09-1DFB-E24C-903A-F692FF72E8E0}" presName="horzSpace2" presStyleCnt="0"/>
      <dgm:spPr/>
    </dgm:pt>
    <dgm:pt modelId="{BAADA5C0-6705-584C-9235-9EFB6652B1E5}" type="pres">
      <dgm:prSet presAssocID="{9CF92A09-1DFB-E24C-903A-F692FF72E8E0}" presName="tx2" presStyleLbl="revTx" presStyleIdx="1" presStyleCnt="5" custScaleY="48560"/>
      <dgm:spPr/>
    </dgm:pt>
    <dgm:pt modelId="{E03493DA-09A6-2F46-B148-28E6BD77311D}" type="pres">
      <dgm:prSet presAssocID="{9CF92A09-1DFB-E24C-903A-F692FF72E8E0}" presName="vert2" presStyleCnt="0"/>
      <dgm:spPr/>
    </dgm:pt>
    <dgm:pt modelId="{40733938-BB4A-1442-88E5-DDEA6F787CD8}" type="pres">
      <dgm:prSet presAssocID="{9CF92A09-1DFB-E24C-903A-F692FF72E8E0}" presName="thinLine2b" presStyleLbl="callout" presStyleIdx="0" presStyleCnt="3" custLinFactY="-700000" custLinFactNeighborX="620" custLinFactNeighborY="-749568"/>
      <dgm:spPr/>
    </dgm:pt>
    <dgm:pt modelId="{94CE5FB8-5B40-0149-AA68-11DD0DDFC2C8}" type="pres">
      <dgm:prSet presAssocID="{9CF92A09-1DFB-E24C-903A-F692FF72E8E0}" presName="vertSpace2b" presStyleCnt="0"/>
      <dgm:spPr/>
    </dgm:pt>
    <dgm:pt modelId="{2945B68A-C5C2-824D-9575-D228829B4DC9}" type="pres">
      <dgm:prSet presAssocID="{89C1B3B1-2C43-9841-9CC4-698BBF1E2664}" presName="horz2" presStyleCnt="0"/>
      <dgm:spPr/>
    </dgm:pt>
    <dgm:pt modelId="{764B96CA-E3B6-D545-B7FF-9E41F5DEABA5}" type="pres">
      <dgm:prSet presAssocID="{89C1B3B1-2C43-9841-9CC4-698BBF1E2664}" presName="horzSpace2" presStyleCnt="0"/>
      <dgm:spPr/>
    </dgm:pt>
    <dgm:pt modelId="{E881AE5B-2413-AD49-B8B4-F90530EBEE44}" type="pres">
      <dgm:prSet presAssocID="{89C1B3B1-2C43-9841-9CC4-698BBF1E2664}" presName="tx2" presStyleLbl="revTx" presStyleIdx="2" presStyleCnt="5" custScaleX="103823" custScaleY="74568" custLinFactNeighborX="94" custLinFactNeighborY="25715"/>
      <dgm:spPr/>
    </dgm:pt>
    <dgm:pt modelId="{AD20A562-6C1B-654E-9D86-697923FC52E8}" type="pres">
      <dgm:prSet presAssocID="{89C1B3B1-2C43-9841-9CC4-698BBF1E2664}" presName="vert2" presStyleCnt="0"/>
      <dgm:spPr/>
    </dgm:pt>
    <dgm:pt modelId="{303EABD4-ED1D-AB49-AF06-434A61A8383A}" type="pres">
      <dgm:prSet presAssocID="{89C1B3B1-2C43-9841-9CC4-698BBF1E2664}" presName="thinLine2b" presStyleLbl="callout" presStyleIdx="1" presStyleCnt="3" custLinFactY="-800000" custLinFactNeighborX="1807" custLinFactNeighborY="-860321"/>
      <dgm:spPr/>
    </dgm:pt>
    <dgm:pt modelId="{7F6C5D68-3938-EF4C-8645-5DCC956EA15A}" type="pres">
      <dgm:prSet presAssocID="{89C1B3B1-2C43-9841-9CC4-698BBF1E2664}" presName="vertSpace2b" presStyleCnt="0"/>
      <dgm:spPr/>
    </dgm:pt>
    <dgm:pt modelId="{581A8B84-E4B7-6847-AD15-6C7EF93E996B}" type="pres">
      <dgm:prSet presAssocID="{DD8786D9-FB83-364F-AD5F-F79FFECFDBBF}" presName="horz2" presStyleCnt="0"/>
      <dgm:spPr/>
    </dgm:pt>
    <dgm:pt modelId="{F4F5AF4F-5228-CE4F-82F3-69EE796491AD}" type="pres">
      <dgm:prSet presAssocID="{DD8786D9-FB83-364F-AD5F-F79FFECFDBBF}" presName="horzSpace2" presStyleCnt="0"/>
      <dgm:spPr/>
    </dgm:pt>
    <dgm:pt modelId="{313CCBD1-7CF6-5D4E-8214-32964468AF93}" type="pres">
      <dgm:prSet presAssocID="{DD8786D9-FB83-364F-AD5F-F79FFECFDBBF}" presName="tx2" presStyleLbl="revTx" presStyleIdx="3" presStyleCnt="5" custScaleX="103777" custScaleY="74298" custLinFactNeighborX="1841" custLinFactNeighborY="11291"/>
      <dgm:spPr/>
    </dgm:pt>
    <dgm:pt modelId="{B6F26BAC-5488-3A42-85C9-077E4AB352FA}" type="pres">
      <dgm:prSet presAssocID="{DD8786D9-FB83-364F-AD5F-F79FFECFDBBF}" presName="vert2" presStyleCnt="0"/>
      <dgm:spPr/>
    </dgm:pt>
    <dgm:pt modelId="{5D0C8F34-B588-FE4F-A8B1-3D9B807B5CCD}" type="pres">
      <dgm:prSet presAssocID="{DD8786D9-FB83-364F-AD5F-F79FFECFDBBF}" presName="thinLine2b" presStyleLbl="callout" presStyleIdx="2" presStyleCnt="3" custLinFactY="-900000" custLinFactNeighborX="1807" custLinFactNeighborY="-958825"/>
      <dgm:spPr/>
    </dgm:pt>
    <dgm:pt modelId="{4FA259E9-49A9-3845-99A3-C36ACE1140B6}" type="pres">
      <dgm:prSet presAssocID="{DD8786D9-FB83-364F-AD5F-F79FFECFDBBF}" presName="vertSpace2b" presStyleCnt="0"/>
      <dgm:spPr/>
    </dgm:pt>
    <dgm:pt modelId="{231926F4-5F64-A44F-89F6-A89D704BA0C8}" type="pres">
      <dgm:prSet presAssocID="{8D6301D8-453A-5548-9A17-81F27E51790C}" presName="thickLine" presStyleLbl="alignNode1" presStyleIdx="1" presStyleCnt="2" custFlipVert="1" custSzY="75768" custScaleX="75335" custLinFactNeighborX="27429" custLinFactNeighborY="-13572"/>
      <dgm:spPr/>
    </dgm:pt>
    <dgm:pt modelId="{6D63DA6A-D1D1-F249-A6DD-74F611A2C315}" type="pres">
      <dgm:prSet presAssocID="{8D6301D8-453A-5548-9A17-81F27E51790C}" presName="horz1" presStyleCnt="0"/>
      <dgm:spPr/>
    </dgm:pt>
    <dgm:pt modelId="{4ACF7323-C0FE-D14B-BC3F-5A04CBDAB464}" type="pres">
      <dgm:prSet presAssocID="{8D6301D8-453A-5548-9A17-81F27E51790C}" presName="tx1" presStyleLbl="revTx" presStyleIdx="4" presStyleCnt="5" custScaleX="379929" custScaleY="37308" custLinFactX="30493" custLinFactNeighborX="100000" custLinFactNeighborY="3132"/>
      <dgm:spPr/>
    </dgm:pt>
    <dgm:pt modelId="{630BE1E1-DB51-AC4C-9162-4640D25DD988}" type="pres">
      <dgm:prSet presAssocID="{8D6301D8-453A-5548-9A17-81F27E51790C}" presName="vert1" presStyleCnt="0"/>
      <dgm:spPr/>
    </dgm:pt>
  </dgm:ptLst>
  <dgm:cxnLst>
    <dgm:cxn modelId="{59107D18-0B80-F947-882A-0516C4E38731}" type="presOf" srcId="{8D6301D8-453A-5548-9A17-81F27E51790C}" destId="{4ACF7323-C0FE-D14B-BC3F-5A04CBDAB464}" srcOrd="0" destOrd="0" presId="urn:microsoft.com/office/officeart/2008/layout/LinedList"/>
    <dgm:cxn modelId="{9E34A761-B590-294E-A329-C4684CBC0727}" type="presOf" srcId="{DD8786D9-FB83-364F-AD5F-F79FFECFDBBF}" destId="{313CCBD1-7CF6-5D4E-8214-32964468AF93}" srcOrd="0" destOrd="0" presId="urn:microsoft.com/office/officeart/2008/layout/LinedList"/>
    <dgm:cxn modelId="{5BC5C848-30CF-064B-B3DC-038FCB8A8887}" type="presOf" srcId="{9CF92A09-1DFB-E24C-903A-F692FF72E8E0}" destId="{BAADA5C0-6705-584C-9235-9EFB6652B1E5}" srcOrd="0" destOrd="0" presId="urn:microsoft.com/office/officeart/2008/layout/LinedList"/>
    <dgm:cxn modelId="{C862D67E-357E-2E40-B936-04B17971CD5A}" srcId="{2E2F5F13-3B1C-6B4B-B15D-00954F12B5D9}" destId="{9CF92A09-1DFB-E24C-903A-F692FF72E8E0}" srcOrd="0" destOrd="0" parTransId="{7351D173-7B33-634E-9D4F-E237112D8C47}" sibTransId="{C25F1CD6-9D5E-6F48-9357-80DA321423C0}"/>
    <dgm:cxn modelId="{3897D081-2F15-5949-86C2-DC8DE6863607}" srcId="{2E2F5F13-3B1C-6B4B-B15D-00954F12B5D9}" destId="{89C1B3B1-2C43-9841-9CC4-698BBF1E2664}" srcOrd="1" destOrd="0" parTransId="{BC67A338-8D28-8842-9EDA-F92124C20D52}" sibTransId="{A63F14D3-A644-194A-8213-C1A863E3E5E8}"/>
    <dgm:cxn modelId="{EC83DBB0-9D4C-A743-B6A8-2923038F65D2}" srcId="{2E2F5F13-3B1C-6B4B-B15D-00954F12B5D9}" destId="{DD8786D9-FB83-364F-AD5F-F79FFECFDBBF}" srcOrd="2" destOrd="0" parTransId="{DC6EB6A8-4B0B-604A-B0DD-413FCFDA9EDB}" sibTransId="{92E31B59-DF49-A543-8934-5A9252D98997}"/>
    <dgm:cxn modelId="{C86FB0C1-9204-FB42-975B-1972E18DBA3D}" type="presOf" srcId="{89C1B3B1-2C43-9841-9CC4-698BBF1E2664}" destId="{E881AE5B-2413-AD49-B8B4-F90530EBEE44}" srcOrd="0" destOrd="0" presId="urn:microsoft.com/office/officeart/2008/layout/LinedList"/>
    <dgm:cxn modelId="{B6AF83CD-3A2B-CA46-868C-1F39D94A917E}" type="presOf" srcId="{70FD34D8-0F3D-E144-BF44-F02B0F3049B3}" destId="{8968C504-6C44-2A4F-A591-7D78A874ACE5}" srcOrd="0" destOrd="0" presId="urn:microsoft.com/office/officeart/2008/layout/LinedList"/>
    <dgm:cxn modelId="{967F0ED5-994C-0648-896E-7F9AC18BD150}" type="presOf" srcId="{2E2F5F13-3B1C-6B4B-B15D-00954F12B5D9}" destId="{53FF4855-9415-AB4F-8041-DC2205FE044B}" srcOrd="0" destOrd="0" presId="urn:microsoft.com/office/officeart/2008/layout/LinedList"/>
    <dgm:cxn modelId="{226A79E2-04E3-7F47-8505-6D5418B2C305}" srcId="{70FD34D8-0F3D-E144-BF44-F02B0F3049B3}" destId="{2E2F5F13-3B1C-6B4B-B15D-00954F12B5D9}" srcOrd="0" destOrd="0" parTransId="{AFE92D61-0EDF-0A42-991A-8210A3F54CEF}" sibTransId="{80171DB9-911B-8C49-BC32-7B9F92A39BF3}"/>
    <dgm:cxn modelId="{318C34E8-B1F5-5E4F-8DBF-D2DE0FFADFEF}" srcId="{70FD34D8-0F3D-E144-BF44-F02B0F3049B3}" destId="{8D6301D8-453A-5548-9A17-81F27E51790C}" srcOrd="1" destOrd="0" parTransId="{00C41C38-06A4-1040-ABEE-47B7BC5B1BAF}" sibTransId="{6E47ECE4-DAEC-9449-8B88-494D9DDC1611}"/>
    <dgm:cxn modelId="{ABC2D365-E426-7A40-99D8-1DC15976B324}" type="presParOf" srcId="{8968C504-6C44-2A4F-A591-7D78A874ACE5}" destId="{36A6839F-2A0A-FD40-BF46-6011A1B041F1}" srcOrd="0" destOrd="0" presId="urn:microsoft.com/office/officeart/2008/layout/LinedList"/>
    <dgm:cxn modelId="{1F0B1A08-C694-8941-BBF5-249699977145}" type="presParOf" srcId="{8968C504-6C44-2A4F-A591-7D78A874ACE5}" destId="{3045D621-2319-2E4C-BE39-8A4401A0D8EE}" srcOrd="1" destOrd="0" presId="urn:microsoft.com/office/officeart/2008/layout/LinedList"/>
    <dgm:cxn modelId="{26F7D916-C0BE-B749-80AC-9067DBEB9BDF}" type="presParOf" srcId="{3045D621-2319-2E4C-BE39-8A4401A0D8EE}" destId="{53FF4855-9415-AB4F-8041-DC2205FE044B}" srcOrd="0" destOrd="0" presId="urn:microsoft.com/office/officeart/2008/layout/LinedList"/>
    <dgm:cxn modelId="{47E9D966-1383-664C-9D22-98FFBF4FDD7E}" type="presParOf" srcId="{3045D621-2319-2E4C-BE39-8A4401A0D8EE}" destId="{5FDEADF1-D9CF-284C-9C6B-FC652C5C565F}" srcOrd="1" destOrd="0" presId="urn:microsoft.com/office/officeart/2008/layout/LinedList"/>
    <dgm:cxn modelId="{DA47E4D5-77E4-3E48-B1F3-6653B5FFFE86}" type="presParOf" srcId="{5FDEADF1-D9CF-284C-9C6B-FC652C5C565F}" destId="{B9B8DBB3-7E00-4D45-BF30-4F1946EE7377}" srcOrd="0" destOrd="0" presId="urn:microsoft.com/office/officeart/2008/layout/LinedList"/>
    <dgm:cxn modelId="{189AEBD8-FBAE-EA42-948F-7CC09CE7FE82}" type="presParOf" srcId="{5FDEADF1-D9CF-284C-9C6B-FC652C5C565F}" destId="{E77615FF-2D1D-F44E-87C5-7388B6945874}" srcOrd="1" destOrd="0" presId="urn:microsoft.com/office/officeart/2008/layout/LinedList"/>
    <dgm:cxn modelId="{B8534DF0-007D-4B40-8DEE-37D1D4DAA60B}" type="presParOf" srcId="{E77615FF-2D1D-F44E-87C5-7388B6945874}" destId="{60DC6120-0B81-EF44-99B6-482A18F92B32}" srcOrd="0" destOrd="0" presId="urn:microsoft.com/office/officeart/2008/layout/LinedList"/>
    <dgm:cxn modelId="{EEF450E2-08C0-CF43-A39B-FF00BF8BF268}" type="presParOf" srcId="{E77615FF-2D1D-F44E-87C5-7388B6945874}" destId="{BAADA5C0-6705-584C-9235-9EFB6652B1E5}" srcOrd="1" destOrd="0" presId="urn:microsoft.com/office/officeart/2008/layout/LinedList"/>
    <dgm:cxn modelId="{D8196959-F58F-5442-8BC2-B4E5B3885ABA}" type="presParOf" srcId="{E77615FF-2D1D-F44E-87C5-7388B6945874}" destId="{E03493DA-09A6-2F46-B148-28E6BD77311D}" srcOrd="2" destOrd="0" presId="urn:microsoft.com/office/officeart/2008/layout/LinedList"/>
    <dgm:cxn modelId="{5D70E391-79B8-F249-9D6D-D8BCD7C57353}" type="presParOf" srcId="{5FDEADF1-D9CF-284C-9C6B-FC652C5C565F}" destId="{40733938-BB4A-1442-88E5-DDEA6F787CD8}" srcOrd="2" destOrd="0" presId="urn:microsoft.com/office/officeart/2008/layout/LinedList"/>
    <dgm:cxn modelId="{776E219F-D595-1B45-9858-B3206644BF54}" type="presParOf" srcId="{5FDEADF1-D9CF-284C-9C6B-FC652C5C565F}" destId="{94CE5FB8-5B40-0149-AA68-11DD0DDFC2C8}" srcOrd="3" destOrd="0" presId="urn:microsoft.com/office/officeart/2008/layout/LinedList"/>
    <dgm:cxn modelId="{43ED554A-31EE-3A4A-BF95-9183FAD78D7A}" type="presParOf" srcId="{5FDEADF1-D9CF-284C-9C6B-FC652C5C565F}" destId="{2945B68A-C5C2-824D-9575-D228829B4DC9}" srcOrd="4" destOrd="0" presId="urn:microsoft.com/office/officeart/2008/layout/LinedList"/>
    <dgm:cxn modelId="{B77B71E8-C912-FB45-BD4C-2B9733C9122C}" type="presParOf" srcId="{2945B68A-C5C2-824D-9575-D228829B4DC9}" destId="{764B96CA-E3B6-D545-B7FF-9E41F5DEABA5}" srcOrd="0" destOrd="0" presId="urn:microsoft.com/office/officeart/2008/layout/LinedList"/>
    <dgm:cxn modelId="{BDABE98C-63B5-D746-B644-1F09D1EFD6D3}" type="presParOf" srcId="{2945B68A-C5C2-824D-9575-D228829B4DC9}" destId="{E881AE5B-2413-AD49-B8B4-F90530EBEE44}" srcOrd="1" destOrd="0" presId="urn:microsoft.com/office/officeart/2008/layout/LinedList"/>
    <dgm:cxn modelId="{7D86C03E-402B-C649-BF87-91A409030E5D}" type="presParOf" srcId="{2945B68A-C5C2-824D-9575-D228829B4DC9}" destId="{AD20A562-6C1B-654E-9D86-697923FC52E8}" srcOrd="2" destOrd="0" presId="urn:microsoft.com/office/officeart/2008/layout/LinedList"/>
    <dgm:cxn modelId="{5A26BAEA-B722-D74D-A9C1-1D2C6139F92E}" type="presParOf" srcId="{5FDEADF1-D9CF-284C-9C6B-FC652C5C565F}" destId="{303EABD4-ED1D-AB49-AF06-434A61A8383A}" srcOrd="5" destOrd="0" presId="urn:microsoft.com/office/officeart/2008/layout/LinedList"/>
    <dgm:cxn modelId="{C9D46B45-7DC3-2542-9B81-2A978B51FE08}" type="presParOf" srcId="{5FDEADF1-D9CF-284C-9C6B-FC652C5C565F}" destId="{7F6C5D68-3938-EF4C-8645-5DCC956EA15A}" srcOrd="6" destOrd="0" presId="urn:microsoft.com/office/officeart/2008/layout/LinedList"/>
    <dgm:cxn modelId="{BC61C76A-800F-5143-BB7F-BF5356503FA1}" type="presParOf" srcId="{5FDEADF1-D9CF-284C-9C6B-FC652C5C565F}" destId="{581A8B84-E4B7-6847-AD15-6C7EF93E996B}" srcOrd="7" destOrd="0" presId="urn:microsoft.com/office/officeart/2008/layout/LinedList"/>
    <dgm:cxn modelId="{D8997E2E-108C-B642-999B-572015ACBFB5}" type="presParOf" srcId="{581A8B84-E4B7-6847-AD15-6C7EF93E996B}" destId="{F4F5AF4F-5228-CE4F-82F3-69EE796491AD}" srcOrd="0" destOrd="0" presId="urn:microsoft.com/office/officeart/2008/layout/LinedList"/>
    <dgm:cxn modelId="{DE91C3DB-A370-E249-8915-9C617733FDD5}" type="presParOf" srcId="{581A8B84-E4B7-6847-AD15-6C7EF93E996B}" destId="{313CCBD1-7CF6-5D4E-8214-32964468AF93}" srcOrd="1" destOrd="0" presId="urn:microsoft.com/office/officeart/2008/layout/LinedList"/>
    <dgm:cxn modelId="{B2FABC36-3E8D-3748-ABFD-DC0F9E0904C9}" type="presParOf" srcId="{581A8B84-E4B7-6847-AD15-6C7EF93E996B}" destId="{B6F26BAC-5488-3A42-85C9-077E4AB352FA}" srcOrd="2" destOrd="0" presId="urn:microsoft.com/office/officeart/2008/layout/LinedList"/>
    <dgm:cxn modelId="{0C743973-D91C-D443-A656-22189D6F7959}" type="presParOf" srcId="{5FDEADF1-D9CF-284C-9C6B-FC652C5C565F}" destId="{5D0C8F34-B588-FE4F-A8B1-3D9B807B5CCD}" srcOrd="8" destOrd="0" presId="urn:microsoft.com/office/officeart/2008/layout/LinedList"/>
    <dgm:cxn modelId="{5EF2E70D-E015-0D46-89D8-5255197A2983}" type="presParOf" srcId="{5FDEADF1-D9CF-284C-9C6B-FC652C5C565F}" destId="{4FA259E9-49A9-3845-99A3-C36ACE1140B6}" srcOrd="9" destOrd="0" presId="urn:microsoft.com/office/officeart/2008/layout/LinedList"/>
    <dgm:cxn modelId="{A8FB1B0F-F168-AC46-9248-702020B09469}" type="presParOf" srcId="{8968C504-6C44-2A4F-A591-7D78A874ACE5}" destId="{231926F4-5F64-A44F-89F6-A89D704BA0C8}" srcOrd="2" destOrd="0" presId="urn:microsoft.com/office/officeart/2008/layout/LinedList"/>
    <dgm:cxn modelId="{871D054D-34B3-6645-BDAD-2270981EFF82}" type="presParOf" srcId="{8968C504-6C44-2A4F-A591-7D78A874ACE5}" destId="{6D63DA6A-D1D1-F249-A6DD-74F611A2C315}" srcOrd="3" destOrd="0" presId="urn:microsoft.com/office/officeart/2008/layout/LinedList"/>
    <dgm:cxn modelId="{C4E526D0-0F34-804D-A696-F46C335B1F3D}" type="presParOf" srcId="{6D63DA6A-D1D1-F249-A6DD-74F611A2C315}" destId="{4ACF7323-C0FE-D14B-BC3F-5A04CBDAB464}" srcOrd="0" destOrd="0" presId="urn:microsoft.com/office/officeart/2008/layout/LinedList"/>
    <dgm:cxn modelId="{62F25222-885D-2041-9336-F65DB3F3215C}" type="presParOf" srcId="{6D63DA6A-D1D1-F249-A6DD-74F611A2C315}" destId="{630BE1E1-DB51-AC4C-9162-4640D25DD988}"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990A6-DCF1-4225-8C85-BFFE0EC49BC6}">
      <dsp:nvSpPr>
        <dsp:cNvPr id="0" name=""/>
        <dsp:cNvSpPr/>
      </dsp:nvSpPr>
      <dsp:spPr>
        <a:xfrm>
          <a:off x="0" y="49941"/>
          <a:ext cx="4864875" cy="88803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i="0" kern="1200" dirty="0" err="1">
              <a:solidFill>
                <a:srgbClr val="002060"/>
              </a:solidFill>
              <a:latin typeface="Times New Roman" panose="02020603050405020304" pitchFamily="18" charset="0"/>
              <a:cs typeface="Times New Roman" panose="02020603050405020304" pitchFamily="18" charset="0"/>
            </a:rPr>
            <a:t>Tích</a:t>
          </a:r>
          <a:r>
            <a:rPr lang="en-US" sz="2300" i="0" kern="1200" dirty="0">
              <a:solidFill>
                <a:srgbClr val="002060"/>
              </a:solidFill>
              <a:latin typeface="Times New Roman" panose="02020603050405020304" pitchFamily="18" charset="0"/>
              <a:cs typeface="Times New Roman" panose="02020603050405020304" pitchFamily="18" charset="0"/>
            </a:rPr>
            <a:t> </a:t>
          </a:r>
          <a:r>
            <a:rPr lang="en-US" sz="2300" i="0" kern="1200" dirty="0" err="1">
              <a:solidFill>
                <a:srgbClr val="002060"/>
              </a:solidFill>
              <a:latin typeface="Times New Roman" panose="02020603050405020304" pitchFamily="18" charset="0"/>
              <a:cs typeface="Times New Roman" panose="02020603050405020304" pitchFamily="18" charset="0"/>
            </a:rPr>
            <a:t>hợp</a:t>
          </a:r>
          <a:r>
            <a:rPr lang="en-US" sz="2300" i="0" kern="1200" dirty="0">
              <a:solidFill>
                <a:srgbClr val="002060"/>
              </a:solidFill>
              <a:latin typeface="Times New Roman" panose="02020603050405020304" pitchFamily="18" charset="0"/>
              <a:cs typeface="Times New Roman" panose="02020603050405020304" pitchFamily="18" charset="0"/>
            </a:rPr>
            <a:t> </a:t>
          </a:r>
          <a:r>
            <a:rPr lang="en-US" sz="2300" i="0" kern="1200" dirty="0" err="1">
              <a:solidFill>
                <a:srgbClr val="002060"/>
              </a:solidFill>
              <a:latin typeface="Times New Roman" panose="02020603050405020304" pitchFamily="18" charset="0"/>
              <a:cs typeface="Times New Roman" panose="02020603050405020304" pitchFamily="18" charset="0"/>
            </a:rPr>
            <a:t>nội</a:t>
          </a:r>
          <a:r>
            <a:rPr lang="en-US" sz="2300" i="0" kern="1200" dirty="0">
              <a:solidFill>
                <a:srgbClr val="002060"/>
              </a:solidFill>
              <a:latin typeface="Times New Roman" panose="02020603050405020304" pitchFamily="18" charset="0"/>
              <a:cs typeface="Times New Roman" panose="02020603050405020304" pitchFamily="18" charset="0"/>
            </a:rPr>
            <a:t> dung </a:t>
          </a:r>
          <a:r>
            <a:rPr lang="en-US" sz="2300" i="0" kern="1200" dirty="0" err="1">
              <a:solidFill>
                <a:srgbClr val="002060"/>
              </a:solidFill>
              <a:latin typeface="Times New Roman" panose="02020603050405020304" pitchFamily="18" charset="0"/>
              <a:cs typeface="Times New Roman" panose="02020603050405020304" pitchFamily="18" charset="0"/>
            </a:rPr>
            <a:t>giáo</a:t>
          </a:r>
          <a:r>
            <a:rPr lang="en-US" sz="2300" i="0" kern="1200" dirty="0">
              <a:solidFill>
                <a:srgbClr val="002060"/>
              </a:solidFill>
              <a:latin typeface="Times New Roman" panose="02020603050405020304" pitchFamily="18" charset="0"/>
              <a:cs typeface="Times New Roman" panose="02020603050405020304" pitchFamily="18" charset="0"/>
            </a:rPr>
            <a:t> </a:t>
          </a:r>
          <a:r>
            <a:rPr lang="en-US" sz="2300" i="0" kern="1200" dirty="0" err="1">
              <a:solidFill>
                <a:srgbClr val="002060"/>
              </a:solidFill>
              <a:latin typeface="Times New Roman" panose="02020603050405020304" pitchFamily="18" charset="0"/>
              <a:cs typeface="Times New Roman" panose="02020603050405020304" pitchFamily="18" charset="0"/>
            </a:rPr>
            <a:t>dục</a:t>
          </a:r>
          <a:r>
            <a:rPr lang="en-US" sz="2300" i="0" kern="1200" dirty="0">
              <a:solidFill>
                <a:srgbClr val="002060"/>
              </a:solidFill>
              <a:latin typeface="Times New Roman" panose="02020603050405020304" pitchFamily="18" charset="0"/>
              <a:cs typeface="Times New Roman" panose="02020603050405020304" pitchFamily="18" charset="0"/>
            </a:rPr>
            <a:t> </a:t>
          </a:r>
          <a:r>
            <a:rPr lang="en-US" sz="2300" i="0" kern="1200" dirty="0" err="1">
              <a:solidFill>
                <a:srgbClr val="002060"/>
              </a:solidFill>
              <a:latin typeface="Times New Roman" panose="02020603050405020304" pitchFamily="18" charset="0"/>
              <a:cs typeface="Times New Roman" panose="02020603050405020304" pitchFamily="18" charset="0"/>
            </a:rPr>
            <a:t>lí</a:t>
          </a:r>
          <a:r>
            <a:rPr lang="en-US" sz="2300" i="0" kern="1200" dirty="0">
              <a:solidFill>
                <a:srgbClr val="002060"/>
              </a:solidFill>
              <a:latin typeface="Times New Roman" panose="02020603050405020304" pitchFamily="18" charset="0"/>
              <a:cs typeface="Times New Roman" panose="02020603050405020304" pitchFamily="18" charset="0"/>
            </a:rPr>
            <a:t> </a:t>
          </a:r>
          <a:r>
            <a:rPr lang="en-US" sz="2300" i="0" kern="1200" dirty="0" err="1">
              <a:solidFill>
                <a:srgbClr val="002060"/>
              </a:solidFill>
              <a:latin typeface="Times New Roman" panose="02020603050405020304" pitchFamily="18" charset="0"/>
              <a:cs typeface="Times New Roman" panose="02020603050405020304" pitchFamily="18" charset="0"/>
            </a:rPr>
            <a:t>tưởng</a:t>
          </a:r>
          <a:r>
            <a:rPr lang="en-US" sz="2300" i="0" kern="1200" dirty="0">
              <a:solidFill>
                <a:srgbClr val="002060"/>
              </a:solidFill>
              <a:latin typeface="Times New Roman" panose="02020603050405020304" pitchFamily="18" charset="0"/>
              <a:cs typeface="Times New Roman" panose="02020603050405020304" pitchFamily="18" charset="0"/>
            </a:rPr>
            <a:t> </a:t>
          </a:r>
          <a:r>
            <a:rPr lang="en-US" sz="2300" i="0" kern="1200" dirty="0" err="1">
              <a:solidFill>
                <a:srgbClr val="002060"/>
              </a:solidFill>
              <a:latin typeface="Times New Roman" panose="02020603050405020304" pitchFamily="18" charset="0"/>
              <a:cs typeface="Times New Roman" panose="02020603050405020304" pitchFamily="18" charset="0"/>
            </a:rPr>
            <a:t>cách</a:t>
          </a:r>
          <a:r>
            <a:rPr lang="en-US" sz="2300" i="0" kern="1200" dirty="0">
              <a:solidFill>
                <a:srgbClr val="002060"/>
              </a:solidFill>
              <a:latin typeface="Times New Roman" panose="02020603050405020304" pitchFamily="18" charset="0"/>
              <a:cs typeface="Times New Roman" panose="02020603050405020304" pitchFamily="18" charset="0"/>
            </a:rPr>
            <a:t> </a:t>
          </a:r>
          <a:r>
            <a:rPr lang="en-US" sz="2300" i="0" kern="1200" dirty="0" err="1">
              <a:solidFill>
                <a:srgbClr val="002060"/>
              </a:solidFill>
              <a:latin typeface="Times New Roman" panose="02020603050405020304" pitchFamily="18" charset="0"/>
              <a:cs typeface="Times New Roman" panose="02020603050405020304" pitchFamily="18" charset="0"/>
            </a:rPr>
            <a:t>mạng</a:t>
          </a:r>
          <a:r>
            <a:rPr lang="en-US" sz="2300" i="0" kern="1200" dirty="0">
              <a:solidFill>
                <a:srgbClr val="002060"/>
              </a:solidFill>
              <a:latin typeface="Times New Roman" panose="02020603050405020304" pitchFamily="18" charset="0"/>
              <a:cs typeface="Times New Roman" panose="02020603050405020304" pitchFamily="18" charset="0"/>
            </a:rPr>
            <a:t>, </a:t>
          </a:r>
          <a:r>
            <a:rPr lang="en-US" sz="2300" i="0" kern="1200" dirty="0" err="1">
              <a:solidFill>
                <a:srgbClr val="002060"/>
              </a:solidFill>
              <a:latin typeface="Times New Roman" panose="02020603050405020304" pitchFamily="18" charset="0"/>
              <a:cs typeface="Times New Roman" panose="02020603050405020304" pitchFamily="18" charset="0"/>
            </a:rPr>
            <a:t>đạo</a:t>
          </a:r>
          <a:r>
            <a:rPr lang="en-US" sz="2300" i="0" kern="1200" dirty="0">
              <a:solidFill>
                <a:srgbClr val="002060"/>
              </a:solidFill>
              <a:latin typeface="Times New Roman" panose="02020603050405020304" pitchFamily="18" charset="0"/>
              <a:cs typeface="Times New Roman" panose="02020603050405020304" pitchFamily="18" charset="0"/>
            </a:rPr>
            <a:t> </a:t>
          </a:r>
          <a:r>
            <a:rPr lang="en-US" sz="2300" i="0" kern="1200" dirty="0" err="1">
              <a:solidFill>
                <a:srgbClr val="002060"/>
              </a:solidFill>
              <a:latin typeface="Times New Roman" panose="02020603050405020304" pitchFamily="18" charset="0"/>
              <a:cs typeface="Times New Roman" panose="02020603050405020304" pitchFamily="18" charset="0"/>
            </a:rPr>
            <a:t>đức</a:t>
          </a:r>
          <a:r>
            <a:rPr lang="en-US" sz="2300" i="0" kern="1200" dirty="0">
              <a:solidFill>
                <a:srgbClr val="002060"/>
              </a:solidFill>
              <a:latin typeface="Times New Roman" panose="02020603050405020304" pitchFamily="18" charset="0"/>
              <a:cs typeface="Times New Roman" panose="02020603050405020304" pitchFamily="18" charset="0"/>
            </a:rPr>
            <a:t>, </a:t>
          </a:r>
          <a:r>
            <a:rPr lang="en-US" sz="2300" i="0" kern="1200" dirty="0" err="1">
              <a:solidFill>
                <a:srgbClr val="002060"/>
              </a:solidFill>
              <a:latin typeface="Times New Roman" panose="02020603050405020304" pitchFamily="18" charset="0"/>
              <a:cs typeface="Times New Roman" panose="02020603050405020304" pitchFamily="18" charset="0"/>
            </a:rPr>
            <a:t>lối</a:t>
          </a:r>
          <a:r>
            <a:rPr lang="en-US" sz="2300" i="0" kern="1200" dirty="0">
              <a:solidFill>
                <a:srgbClr val="002060"/>
              </a:solidFill>
              <a:latin typeface="Times New Roman" panose="02020603050405020304" pitchFamily="18" charset="0"/>
              <a:cs typeface="Times New Roman" panose="02020603050405020304" pitchFamily="18" charset="0"/>
            </a:rPr>
            <a:t> </a:t>
          </a:r>
          <a:r>
            <a:rPr lang="en-US" sz="2300" i="0" kern="1200" dirty="0" err="1">
              <a:solidFill>
                <a:srgbClr val="002060"/>
              </a:solidFill>
              <a:latin typeface="Times New Roman" panose="02020603050405020304" pitchFamily="18" charset="0"/>
              <a:cs typeface="Times New Roman" panose="02020603050405020304" pitchFamily="18" charset="0"/>
            </a:rPr>
            <a:t>sống</a:t>
          </a:r>
          <a:r>
            <a:rPr lang="en-US" sz="2300" i="0" kern="1200" dirty="0">
              <a:solidFill>
                <a:srgbClr val="002060"/>
              </a:solidFill>
              <a:latin typeface="Times New Roman" panose="02020603050405020304" pitchFamily="18" charset="0"/>
              <a:cs typeface="Times New Roman" panose="02020603050405020304" pitchFamily="18" charset="0"/>
            </a:rPr>
            <a:t>;</a:t>
          </a:r>
        </a:p>
      </dsp:txBody>
      <dsp:txXfrm>
        <a:off x="43350" y="93291"/>
        <a:ext cx="4778175" cy="801330"/>
      </dsp:txXfrm>
    </dsp:sp>
    <dsp:sp modelId="{DAF3B2FB-693D-4EAC-9196-1CBC36F3FC84}">
      <dsp:nvSpPr>
        <dsp:cNvPr id="0" name=""/>
        <dsp:cNvSpPr/>
      </dsp:nvSpPr>
      <dsp:spPr>
        <a:xfrm>
          <a:off x="0" y="1004211"/>
          <a:ext cx="4864875" cy="888030"/>
        </a:xfrm>
        <a:prstGeom prst="round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i="0" kern="1200" dirty="0" err="1">
              <a:solidFill>
                <a:srgbClr val="002060"/>
              </a:solidFill>
              <a:latin typeface="Times New Roman" panose="02020603050405020304" pitchFamily="18" charset="0"/>
              <a:cs typeface="Times New Roman" panose="02020603050405020304" pitchFamily="18" charset="0"/>
            </a:rPr>
            <a:t>Tích</a:t>
          </a:r>
          <a:r>
            <a:rPr lang="en-US" sz="2300" i="0" kern="1200" dirty="0">
              <a:solidFill>
                <a:srgbClr val="002060"/>
              </a:solidFill>
              <a:latin typeface="Times New Roman" panose="02020603050405020304" pitchFamily="18" charset="0"/>
              <a:cs typeface="Times New Roman" panose="02020603050405020304" pitchFamily="18" charset="0"/>
            </a:rPr>
            <a:t> </a:t>
          </a:r>
          <a:r>
            <a:rPr lang="en-US" sz="2300" i="0" kern="1200" dirty="0" err="1">
              <a:solidFill>
                <a:srgbClr val="002060"/>
              </a:solidFill>
              <a:latin typeface="Times New Roman" panose="02020603050405020304" pitchFamily="18" charset="0"/>
              <a:cs typeface="Times New Roman" panose="02020603050405020304" pitchFamily="18" charset="0"/>
            </a:rPr>
            <a:t>hợp</a:t>
          </a:r>
          <a:r>
            <a:rPr lang="en-US" sz="2300" i="0" kern="1200" dirty="0">
              <a:solidFill>
                <a:srgbClr val="002060"/>
              </a:solidFill>
              <a:latin typeface="Times New Roman" panose="02020603050405020304" pitchFamily="18" charset="0"/>
              <a:cs typeface="Times New Roman" panose="02020603050405020304" pitchFamily="18" charset="0"/>
            </a:rPr>
            <a:t> </a:t>
          </a:r>
          <a:r>
            <a:rPr lang="en-US" sz="2300" i="0" kern="1200" dirty="0" err="1">
              <a:solidFill>
                <a:srgbClr val="002060"/>
              </a:solidFill>
              <a:latin typeface="Times New Roman" panose="02020603050405020304" pitchFamily="18" charset="0"/>
              <a:cs typeface="Times New Roman" panose="02020603050405020304" pitchFamily="18" charset="0"/>
            </a:rPr>
            <a:t>nội</a:t>
          </a:r>
          <a:r>
            <a:rPr lang="en-US" sz="2300" i="0" kern="1200" dirty="0">
              <a:solidFill>
                <a:srgbClr val="002060"/>
              </a:solidFill>
              <a:latin typeface="Times New Roman" panose="02020603050405020304" pitchFamily="18" charset="0"/>
              <a:cs typeface="Times New Roman" panose="02020603050405020304" pitchFamily="18" charset="0"/>
            </a:rPr>
            <a:t> dung </a:t>
          </a:r>
          <a:r>
            <a:rPr lang="en-US" sz="2300" i="0" kern="1200" dirty="0" err="1">
              <a:solidFill>
                <a:srgbClr val="002060"/>
              </a:solidFill>
              <a:latin typeface="Times New Roman" panose="02020603050405020304" pitchFamily="18" charset="0"/>
              <a:cs typeface="Times New Roman" panose="02020603050405020304" pitchFamily="18" charset="0"/>
            </a:rPr>
            <a:t>giáo</a:t>
          </a:r>
          <a:r>
            <a:rPr lang="en-US" sz="2300" i="0" kern="1200" dirty="0">
              <a:solidFill>
                <a:srgbClr val="002060"/>
              </a:solidFill>
              <a:latin typeface="Times New Roman" panose="02020603050405020304" pitchFamily="18" charset="0"/>
              <a:cs typeface="Times New Roman" panose="02020603050405020304" pitchFamily="18" charset="0"/>
            </a:rPr>
            <a:t> </a:t>
          </a:r>
          <a:r>
            <a:rPr lang="en-US" sz="2300" i="0" kern="1200" dirty="0" err="1">
              <a:solidFill>
                <a:srgbClr val="002060"/>
              </a:solidFill>
              <a:latin typeface="Times New Roman" panose="02020603050405020304" pitchFamily="18" charset="0"/>
              <a:cs typeface="Times New Roman" panose="02020603050405020304" pitchFamily="18" charset="0"/>
            </a:rPr>
            <a:t>dục</a:t>
          </a:r>
          <a:r>
            <a:rPr lang="en-US" sz="2300" i="0" kern="1200" dirty="0">
              <a:solidFill>
                <a:srgbClr val="002060"/>
              </a:solidFill>
              <a:latin typeface="Times New Roman" panose="02020603050405020304" pitchFamily="18" charset="0"/>
              <a:cs typeface="Times New Roman" panose="02020603050405020304" pitchFamily="18" charset="0"/>
            </a:rPr>
            <a:t> </a:t>
          </a:r>
          <a:r>
            <a:rPr lang="en-US" sz="2300" i="0" kern="1200" dirty="0" err="1">
              <a:solidFill>
                <a:srgbClr val="002060"/>
              </a:solidFill>
              <a:latin typeface="Times New Roman" panose="02020603050405020304" pitchFamily="18" charset="0"/>
              <a:cs typeface="Times New Roman" panose="02020603050405020304" pitchFamily="18" charset="0"/>
            </a:rPr>
            <a:t>quyền</a:t>
          </a:r>
          <a:r>
            <a:rPr lang="en-US" sz="2300" i="0" kern="1200" dirty="0">
              <a:solidFill>
                <a:srgbClr val="002060"/>
              </a:solidFill>
              <a:latin typeface="Times New Roman" panose="02020603050405020304" pitchFamily="18" charset="0"/>
              <a:cs typeface="Times New Roman" panose="02020603050405020304" pitchFamily="18" charset="0"/>
            </a:rPr>
            <a:t> con </a:t>
          </a:r>
          <a:r>
            <a:rPr lang="en-US" sz="2300" i="0" kern="1200" dirty="0" err="1">
              <a:solidFill>
                <a:srgbClr val="002060"/>
              </a:solidFill>
              <a:latin typeface="Times New Roman" panose="02020603050405020304" pitchFamily="18" charset="0"/>
              <a:cs typeface="Times New Roman" panose="02020603050405020304" pitchFamily="18" charset="0"/>
            </a:rPr>
            <a:t>người</a:t>
          </a:r>
          <a:r>
            <a:rPr lang="en-US" sz="2300" i="0" kern="1200" dirty="0">
              <a:solidFill>
                <a:srgbClr val="002060"/>
              </a:solidFill>
              <a:latin typeface="Times New Roman" panose="02020603050405020304" pitchFamily="18" charset="0"/>
              <a:cs typeface="Times New Roman" panose="02020603050405020304" pitchFamily="18" charset="0"/>
            </a:rPr>
            <a:t>;</a:t>
          </a:r>
        </a:p>
      </dsp:txBody>
      <dsp:txXfrm>
        <a:off x="43350" y="1047561"/>
        <a:ext cx="4778175" cy="801330"/>
      </dsp:txXfrm>
    </dsp:sp>
    <dsp:sp modelId="{0866187F-C519-424C-8368-8D11A25850FF}">
      <dsp:nvSpPr>
        <dsp:cNvPr id="0" name=""/>
        <dsp:cNvSpPr/>
      </dsp:nvSpPr>
      <dsp:spPr>
        <a:xfrm>
          <a:off x="0" y="1958482"/>
          <a:ext cx="4864875" cy="888030"/>
        </a:xfrm>
        <a:prstGeom prst="round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i="0" kern="1200" dirty="0" err="1">
              <a:solidFill>
                <a:srgbClr val="002060"/>
              </a:solidFill>
              <a:latin typeface="Times New Roman" panose="02020603050405020304" pitchFamily="18" charset="0"/>
              <a:cs typeface="Times New Roman" panose="02020603050405020304" pitchFamily="18" charset="0"/>
            </a:rPr>
            <a:t>Tích</a:t>
          </a:r>
          <a:r>
            <a:rPr lang="en-US" sz="2300" i="0" kern="1200" dirty="0">
              <a:solidFill>
                <a:srgbClr val="002060"/>
              </a:solidFill>
              <a:latin typeface="Times New Roman" panose="02020603050405020304" pitchFamily="18" charset="0"/>
              <a:cs typeface="Times New Roman" panose="02020603050405020304" pitchFamily="18" charset="0"/>
            </a:rPr>
            <a:t> </a:t>
          </a:r>
          <a:r>
            <a:rPr lang="en-US" sz="2300" i="0" kern="1200" dirty="0" err="1">
              <a:solidFill>
                <a:srgbClr val="002060"/>
              </a:solidFill>
              <a:latin typeface="Times New Roman" panose="02020603050405020304" pitchFamily="18" charset="0"/>
              <a:cs typeface="Times New Roman" panose="02020603050405020304" pitchFamily="18" charset="0"/>
            </a:rPr>
            <a:t>hợp</a:t>
          </a:r>
          <a:r>
            <a:rPr lang="en-US" sz="2300" i="0" kern="1200" dirty="0">
              <a:solidFill>
                <a:srgbClr val="002060"/>
              </a:solidFill>
              <a:latin typeface="Times New Roman" panose="02020603050405020304" pitchFamily="18" charset="0"/>
              <a:cs typeface="Times New Roman" panose="02020603050405020304" pitchFamily="18" charset="0"/>
            </a:rPr>
            <a:t> </a:t>
          </a:r>
          <a:r>
            <a:rPr lang="en-US" sz="2300" i="0" kern="1200" dirty="0" err="1">
              <a:solidFill>
                <a:srgbClr val="002060"/>
              </a:solidFill>
              <a:latin typeface="Times New Roman" panose="02020603050405020304" pitchFamily="18" charset="0"/>
              <a:cs typeface="Times New Roman" panose="02020603050405020304" pitchFamily="18" charset="0"/>
            </a:rPr>
            <a:t>nội</a:t>
          </a:r>
          <a:r>
            <a:rPr lang="en-US" sz="2300" i="0" kern="1200" dirty="0">
              <a:solidFill>
                <a:srgbClr val="002060"/>
              </a:solidFill>
              <a:latin typeface="Times New Roman" panose="02020603050405020304" pitchFamily="18" charset="0"/>
              <a:cs typeface="Times New Roman" panose="02020603050405020304" pitchFamily="18" charset="0"/>
            </a:rPr>
            <a:t> dung </a:t>
          </a:r>
          <a:r>
            <a:rPr lang="en-US" sz="2300" i="0" kern="1200" dirty="0" err="1">
              <a:solidFill>
                <a:srgbClr val="002060"/>
              </a:solidFill>
              <a:latin typeface="Times New Roman" panose="02020603050405020304" pitchFamily="18" charset="0"/>
              <a:cs typeface="Times New Roman" panose="02020603050405020304" pitchFamily="18" charset="0"/>
            </a:rPr>
            <a:t>về</a:t>
          </a:r>
          <a:r>
            <a:rPr lang="en-US" sz="2300" i="0" kern="1200" dirty="0">
              <a:solidFill>
                <a:srgbClr val="002060"/>
              </a:solidFill>
              <a:latin typeface="Times New Roman" panose="02020603050405020304" pitchFamily="18" charset="0"/>
              <a:cs typeface="Times New Roman" panose="02020603050405020304" pitchFamily="18" charset="0"/>
            </a:rPr>
            <a:t> </a:t>
          </a:r>
          <a:r>
            <a:rPr lang="en-US" sz="2300" i="0" kern="1200" dirty="0" err="1">
              <a:solidFill>
                <a:srgbClr val="002060"/>
              </a:solidFill>
              <a:latin typeface="Times New Roman" panose="02020603050405020304" pitchFamily="18" charset="0"/>
              <a:cs typeface="Times New Roman" panose="02020603050405020304" pitchFamily="18" charset="0"/>
            </a:rPr>
            <a:t>tiết</a:t>
          </a:r>
          <a:r>
            <a:rPr lang="en-US" sz="2300" i="0" kern="1200" dirty="0">
              <a:solidFill>
                <a:srgbClr val="002060"/>
              </a:solidFill>
              <a:latin typeface="Times New Roman" panose="02020603050405020304" pitchFamily="18" charset="0"/>
              <a:cs typeface="Times New Roman" panose="02020603050405020304" pitchFamily="18" charset="0"/>
            </a:rPr>
            <a:t> </a:t>
          </a:r>
          <a:r>
            <a:rPr lang="en-US" sz="2300" i="0" kern="1200" dirty="0" err="1">
              <a:solidFill>
                <a:srgbClr val="002060"/>
              </a:solidFill>
              <a:latin typeface="Times New Roman" panose="02020603050405020304" pitchFamily="18" charset="0"/>
              <a:cs typeface="Times New Roman" panose="02020603050405020304" pitchFamily="18" charset="0"/>
            </a:rPr>
            <a:t>kiệm</a:t>
          </a:r>
          <a:r>
            <a:rPr lang="en-US" sz="2300" i="0" kern="1200" dirty="0">
              <a:solidFill>
                <a:srgbClr val="002060"/>
              </a:solidFill>
              <a:latin typeface="Times New Roman" panose="02020603050405020304" pitchFamily="18" charset="0"/>
              <a:cs typeface="Times New Roman" panose="02020603050405020304" pitchFamily="18" charset="0"/>
            </a:rPr>
            <a:t> </a:t>
          </a:r>
          <a:r>
            <a:rPr lang="en-US" sz="2300" i="0" kern="1200" dirty="0" err="1">
              <a:solidFill>
                <a:srgbClr val="002060"/>
              </a:solidFill>
              <a:latin typeface="Times New Roman" panose="02020603050405020304" pitchFamily="18" charset="0"/>
              <a:cs typeface="Times New Roman" panose="02020603050405020304" pitchFamily="18" charset="0"/>
            </a:rPr>
            <a:t>và</a:t>
          </a:r>
          <a:r>
            <a:rPr lang="en-US" sz="2300" i="0" kern="1200" dirty="0">
              <a:solidFill>
                <a:srgbClr val="002060"/>
              </a:solidFill>
              <a:latin typeface="Times New Roman" panose="02020603050405020304" pitchFamily="18" charset="0"/>
              <a:cs typeface="Times New Roman" panose="02020603050405020304" pitchFamily="18" charset="0"/>
            </a:rPr>
            <a:t> </a:t>
          </a:r>
          <a:r>
            <a:rPr lang="en-US" sz="2300" i="0" kern="1200" dirty="0" err="1">
              <a:solidFill>
                <a:srgbClr val="002060"/>
              </a:solidFill>
              <a:latin typeface="Times New Roman" panose="02020603050405020304" pitchFamily="18" charset="0"/>
              <a:cs typeface="Times New Roman" panose="02020603050405020304" pitchFamily="18" charset="0"/>
            </a:rPr>
            <a:t>bảo</a:t>
          </a:r>
          <a:r>
            <a:rPr lang="en-US" sz="2300" i="0" kern="1200" dirty="0">
              <a:solidFill>
                <a:srgbClr val="002060"/>
              </a:solidFill>
              <a:latin typeface="Times New Roman" panose="02020603050405020304" pitchFamily="18" charset="0"/>
              <a:cs typeface="Times New Roman" panose="02020603050405020304" pitchFamily="18" charset="0"/>
            </a:rPr>
            <a:t> </a:t>
          </a:r>
          <a:r>
            <a:rPr lang="en-US" sz="2300" i="0" kern="1200" dirty="0" err="1">
              <a:solidFill>
                <a:srgbClr val="002060"/>
              </a:solidFill>
              <a:latin typeface="Times New Roman" panose="02020603050405020304" pitchFamily="18" charset="0"/>
              <a:cs typeface="Times New Roman" panose="02020603050405020304" pitchFamily="18" charset="0"/>
            </a:rPr>
            <a:t>vệ</a:t>
          </a:r>
          <a:r>
            <a:rPr lang="en-US" sz="2300" i="0" kern="1200" dirty="0">
              <a:solidFill>
                <a:srgbClr val="002060"/>
              </a:solidFill>
              <a:latin typeface="Times New Roman" panose="02020603050405020304" pitchFamily="18" charset="0"/>
              <a:cs typeface="Times New Roman" panose="02020603050405020304" pitchFamily="18" charset="0"/>
            </a:rPr>
            <a:t> </a:t>
          </a:r>
          <a:r>
            <a:rPr lang="en-US" sz="2300" i="0" kern="1200" dirty="0" err="1">
              <a:solidFill>
                <a:srgbClr val="002060"/>
              </a:solidFill>
              <a:latin typeface="Times New Roman" panose="02020603050405020304" pitchFamily="18" charset="0"/>
              <a:cs typeface="Times New Roman" panose="02020603050405020304" pitchFamily="18" charset="0"/>
            </a:rPr>
            <a:t>nguồn</a:t>
          </a:r>
          <a:r>
            <a:rPr lang="en-US" sz="2300" i="0" kern="1200" dirty="0">
              <a:solidFill>
                <a:srgbClr val="002060"/>
              </a:solidFill>
              <a:latin typeface="Times New Roman" panose="02020603050405020304" pitchFamily="18" charset="0"/>
              <a:cs typeface="Times New Roman" panose="02020603050405020304" pitchFamily="18" charset="0"/>
            </a:rPr>
            <a:t> </a:t>
          </a:r>
          <a:r>
            <a:rPr lang="en-US" sz="2300" i="0" kern="1200" dirty="0" err="1">
              <a:solidFill>
                <a:srgbClr val="002060"/>
              </a:solidFill>
              <a:latin typeface="Times New Roman" panose="02020603050405020304" pitchFamily="18" charset="0"/>
              <a:cs typeface="Times New Roman" panose="02020603050405020304" pitchFamily="18" charset="0"/>
            </a:rPr>
            <a:t>nước</a:t>
          </a:r>
          <a:r>
            <a:rPr lang="en-US" sz="2300" i="0" kern="1200" dirty="0">
              <a:solidFill>
                <a:srgbClr val="002060"/>
              </a:solidFill>
              <a:latin typeface="Times New Roman" panose="02020603050405020304" pitchFamily="18" charset="0"/>
              <a:cs typeface="Times New Roman" panose="02020603050405020304" pitchFamily="18" charset="0"/>
            </a:rPr>
            <a:t>;</a:t>
          </a:r>
        </a:p>
      </dsp:txBody>
      <dsp:txXfrm>
        <a:off x="43350" y="2001832"/>
        <a:ext cx="4778175" cy="801330"/>
      </dsp:txXfrm>
    </dsp:sp>
    <dsp:sp modelId="{E8FD2AC5-5C63-4F00-8A6D-328FEA3AC186}">
      <dsp:nvSpPr>
        <dsp:cNvPr id="0" name=""/>
        <dsp:cNvSpPr/>
      </dsp:nvSpPr>
      <dsp:spPr>
        <a:xfrm>
          <a:off x="0" y="2912752"/>
          <a:ext cx="4864875" cy="888030"/>
        </a:xfrm>
        <a:prstGeom prst="round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i="0" kern="1200" dirty="0" err="1">
              <a:solidFill>
                <a:srgbClr val="002060"/>
              </a:solidFill>
              <a:latin typeface="Times New Roman" panose="02020603050405020304" pitchFamily="18" charset="0"/>
              <a:cs typeface="Times New Roman" panose="02020603050405020304" pitchFamily="18" charset="0"/>
            </a:rPr>
            <a:t>Tích</a:t>
          </a:r>
          <a:r>
            <a:rPr lang="en-US" sz="2300" i="0" kern="1200" dirty="0">
              <a:solidFill>
                <a:srgbClr val="002060"/>
              </a:solidFill>
              <a:latin typeface="Times New Roman" panose="02020603050405020304" pitchFamily="18" charset="0"/>
              <a:cs typeface="Times New Roman" panose="02020603050405020304" pitchFamily="18" charset="0"/>
            </a:rPr>
            <a:t> </a:t>
          </a:r>
          <a:r>
            <a:rPr lang="en-US" sz="2300" i="0" kern="1200" dirty="0" err="1">
              <a:solidFill>
                <a:srgbClr val="002060"/>
              </a:solidFill>
              <a:latin typeface="Times New Roman" panose="02020603050405020304" pitchFamily="18" charset="0"/>
              <a:cs typeface="Times New Roman" panose="02020603050405020304" pitchFamily="18" charset="0"/>
            </a:rPr>
            <a:t>hợp</a:t>
          </a:r>
          <a:r>
            <a:rPr lang="en-US" sz="2300" i="0" kern="1200" dirty="0">
              <a:solidFill>
                <a:srgbClr val="002060"/>
              </a:solidFill>
              <a:latin typeface="Times New Roman" panose="02020603050405020304" pitchFamily="18" charset="0"/>
              <a:cs typeface="Times New Roman" panose="02020603050405020304" pitchFamily="18" charset="0"/>
            </a:rPr>
            <a:t> </a:t>
          </a:r>
          <a:r>
            <a:rPr lang="en-US" sz="2300" i="0" kern="1200" dirty="0" err="1">
              <a:solidFill>
                <a:srgbClr val="002060"/>
              </a:solidFill>
              <a:latin typeface="Times New Roman" panose="02020603050405020304" pitchFamily="18" charset="0"/>
              <a:cs typeface="Times New Roman" panose="02020603050405020304" pitchFamily="18" charset="0"/>
            </a:rPr>
            <a:t>giáo</a:t>
          </a:r>
          <a:r>
            <a:rPr lang="en-US" sz="2300" i="0" kern="1200" dirty="0">
              <a:solidFill>
                <a:srgbClr val="002060"/>
              </a:solidFill>
              <a:latin typeface="Times New Roman" panose="02020603050405020304" pitchFamily="18" charset="0"/>
              <a:cs typeface="Times New Roman" panose="02020603050405020304" pitchFamily="18" charset="0"/>
            </a:rPr>
            <a:t> </a:t>
          </a:r>
          <a:r>
            <a:rPr lang="en-US" sz="2300" i="0" kern="1200" dirty="0" err="1">
              <a:solidFill>
                <a:srgbClr val="002060"/>
              </a:solidFill>
              <a:latin typeface="Times New Roman" panose="02020603050405020304" pitchFamily="18" charset="0"/>
              <a:cs typeface="Times New Roman" panose="02020603050405020304" pitchFamily="18" charset="0"/>
            </a:rPr>
            <a:t>dục</a:t>
          </a:r>
          <a:r>
            <a:rPr lang="en-US" sz="2300" i="0" kern="1200" dirty="0">
              <a:solidFill>
                <a:srgbClr val="002060"/>
              </a:solidFill>
              <a:latin typeface="Times New Roman" panose="02020603050405020304" pitchFamily="18" charset="0"/>
              <a:cs typeface="Times New Roman" panose="02020603050405020304" pitchFamily="18" charset="0"/>
            </a:rPr>
            <a:t> Stem.</a:t>
          </a:r>
        </a:p>
      </dsp:txBody>
      <dsp:txXfrm>
        <a:off x="43350" y="2956102"/>
        <a:ext cx="4778175" cy="801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E1CFA-CD1C-41BD-8601-FCFB1B41867E}">
      <dsp:nvSpPr>
        <dsp:cNvPr id="0" name=""/>
        <dsp:cNvSpPr/>
      </dsp:nvSpPr>
      <dsp:spPr>
        <a:xfrm>
          <a:off x="0" y="7294"/>
          <a:ext cx="4646905" cy="6552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solidFill>
                <a:srgbClr val="002060"/>
              </a:solidFill>
              <a:latin typeface="Times New Roman" panose="02020603050405020304" pitchFamily="18" charset="0"/>
              <a:cs typeface="Times New Roman" panose="02020603050405020304" pitchFamily="18" charset="0"/>
            </a:rPr>
            <a:t>Xác</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định</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C00000"/>
              </a:solidFill>
              <a:latin typeface="Times New Roman" panose="02020603050405020304" pitchFamily="18" charset="0"/>
              <a:cs typeface="Times New Roman" panose="02020603050405020304" pitchFamily="18" charset="0"/>
            </a:rPr>
            <a:t>mục</a:t>
          </a:r>
          <a:r>
            <a:rPr lang="en-US" sz="2800" b="1" kern="1200" dirty="0">
              <a:solidFill>
                <a:srgbClr val="C00000"/>
              </a:solidFill>
              <a:latin typeface="Times New Roman" panose="02020603050405020304" pitchFamily="18" charset="0"/>
              <a:cs typeface="Times New Roman" panose="02020603050405020304" pitchFamily="18" charset="0"/>
            </a:rPr>
            <a:t> </a:t>
          </a:r>
          <a:r>
            <a:rPr lang="en-US" sz="2800" b="1" kern="1200" dirty="0" err="1">
              <a:solidFill>
                <a:srgbClr val="C00000"/>
              </a:solidFill>
              <a:latin typeface="Times New Roman" panose="02020603050405020304" pitchFamily="18" charset="0"/>
              <a:cs typeface="Times New Roman" panose="02020603050405020304" pitchFamily="18" charset="0"/>
            </a:rPr>
            <a:t>tiêu</a:t>
          </a:r>
          <a:r>
            <a:rPr lang="en-US" sz="2800" b="1" kern="1200" dirty="0">
              <a:solidFill>
                <a:srgbClr val="C0000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tích</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hợp</a:t>
          </a:r>
          <a:endParaRPr lang="en-US" sz="2800" kern="1200" dirty="0">
            <a:solidFill>
              <a:srgbClr val="002060"/>
            </a:solidFill>
            <a:latin typeface="Times New Roman" panose="02020603050405020304" pitchFamily="18" charset="0"/>
            <a:cs typeface="Times New Roman" panose="02020603050405020304" pitchFamily="18" charset="0"/>
          </a:endParaRPr>
        </a:p>
      </dsp:txBody>
      <dsp:txXfrm>
        <a:off x="31984" y="39278"/>
        <a:ext cx="4582937" cy="591232"/>
      </dsp:txXfrm>
    </dsp:sp>
    <dsp:sp modelId="{E43CCCFF-ED6F-4B10-8372-99E40BFE87C4}">
      <dsp:nvSpPr>
        <dsp:cNvPr id="0" name=""/>
        <dsp:cNvSpPr/>
      </dsp:nvSpPr>
      <dsp:spPr>
        <a:xfrm>
          <a:off x="0" y="743134"/>
          <a:ext cx="4646905" cy="655200"/>
        </a:xfrm>
        <a:prstGeom prst="roundRect">
          <a:avLst/>
        </a:prstGeom>
        <a:solidFill>
          <a:schemeClr val="accent4">
            <a:hueOff val="2450223"/>
            <a:satOff val="-10194"/>
            <a:lumOff val="240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solidFill>
                <a:srgbClr val="002060"/>
              </a:solidFill>
              <a:latin typeface="Times New Roman" panose="02020603050405020304" pitchFamily="18" charset="0"/>
              <a:cs typeface="Times New Roman" panose="02020603050405020304" pitchFamily="18" charset="0"/>
            </a:rPr>
            <a:t>Lựa</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chọn</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C00000"/>
              </a:solidFill>
              <a:latin typeface="Times New Roman" panose="02020603050405020304" pitchFamily="18" charset="0"/>
              <a:ea typeface="+mn-ea"/>
              <a:cs typeface="Times New Roman" panose="02020603050405020304" pitchFamily="18" charset="0"/>
            </a:rPr>
            <a:t>địa</a:t>
          </a:r>
          <a:r>
            <a:rPr lang="en-US" sz="2800" b="1" kern="1200" dirty="0">
              <a:solidFill>
                <a:srgbClr val="C00000"/>
              </a:solidFill>
              <a:latin typeface="Times New Roman" panose="02020603050405020304" pitchFamily="18" charset="0"/>
              <a:ea typeface="+mn-ea"/>
              <a:cs typeface="Times New Roman" panose="02020603050405020304" pitchFamily="18" charset="0"/>
            </a:rPr>
            <a:t> </a:t>
          </a:r>
          <a:r>
            <a:rPr lang="en-US" sz="2800" b="1" kern="1200" dirty="0" err="1">
              <a:solidFill>
                <a:srgbClr val="C00000"/>
              </a:solidFill>
              <a:latin typeface="Times New Roman" panose="02020603050405020304" pitchFamily="18" charset="0"/>
              <a:ea typeface="+mn-ea"/>
              <a:cs typeface="Times New Roman" panose="02020603050405020304" pitchFamily="18" charset="0"/>
            </a:rPr>
            <a:t>chỉ</a:t>
          </a:r>
          <a:r>
            <a:rPr lang="en-US" sz="2800" b="1" kern="1200" dirty="0">
              <a:solidFill>
                <a:srgbClr val="C00000"/>
              </a:solidFill>
              <a:latin typeface="Times New Roman" panose="02020603050405020304" pitchFamily="18" charset="0"/>
              <a:ea typeface="+mn-ea"/>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tích</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hợp</a:t>
          </a:r>
          <a:endParaRPr lang="en-US" sz="2800" kern="1200" dirty="0">
            <a:solidFill>
              <a:srgbClr val="002060"/>
            </a:solidFill>
            <a:latin typeface="Times New Roman" panose="02020603050405020304" pitchFamily="18" charset="0"/>
            <a:cs typeface="Times New Roman" panose="02020603050405020304" pitchFamily="18" charset="0"/>
          </a:endParaRPr>
        </a:p>
      </dsp:txBody>
      <dsp:txXfrm>
        <a:off x="31984" y="775118"/>
        <a:ext cx="4582937" cy="591232"/>
      </dsp:txXfrm>
    </dsp:sp>
    <dsp:sp modelId="{B382E666-A525-42F0-B426-9E34ECF33D3D}">
      <dsp:nvSpPr>
        <dsp:cNvPr id="0" name=""/>
        <dsp:cNvSpPr/>
      </dsp:nvSpPr>
      <dsp:spPr>
        <a:xfrm>
          <a:off x="0" y="1478974"/>
          <a:ext cx="4646905" cy="655200"/>
        </a:xfrm>
        <a:prstGeom prst="roundRect">
          <a:avLst/>
        </a:prstGeom>
        <a:solidFill>
          <a:schemeClr val="accent4">
            <a:hueOff val="4900445"/>
            <a:satOff val="-20388"/>
            <a:lumOff val="480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solidFill>
                <a:srgbClr val="002060"/>
              </a:solidFill>
              <a:latin typeface="Times New Roman" panose="02020603050405020304" pitchFamily="18" charset="0"/>
              <a:cs typeface="Times New Roman" panose="02020603050405020304" pitchFamily="18" charset="0"/>
            </a:rPr>
            <a:t>Đề</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xuất</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C00000"/>
              </a:solidFill>
              <a:latin typeface="Times New Roman" panose="02020603050405020304" pitchFamily="18" charset="0"/>
              <a:ea typeface="+mn-ea"/>
              <a:cs typeface="Times New Roman" panose="02020603050405020304" pitchFamily="18" charset="0"/>
            </a:rPr>
            <a:t>nội</a:t>
          </a:r>
          <a:r>
            <a:rPr lang="en-US" sz="2800" b="1" kern="1200" dirty="0">
              <a:solidFill>
                <a:srgbClr val="C00000"/>
              </a:solidFill>
              <a:latin typeface="Times New Roman" panose="02020603050405020304" pitchFamily="18" charset="0"/>
              <a:ea typeface="+mn-ea"/>
              <a:cs typeface="Times New Roman" panose="02020603050405020304" pitchFamily="18" charset="0"/>
            </a:rPr>
            <a:t> dung </a:t>
          </a:r>
          <a:r>
            <a:rPr lang="en-US" sz="2800" kern="1200" dirty="0" err="1">
              <a:solidFill>
                <a:srgbClr val="002060"/>
              </a:solidFill>
              <a:latin typeface="Times New Roman" panose="02020603050405020304" pitchFamily="18" charset="0"/>
              <a:cs typeface="Times New Roman" panose="02020603050405020304" pitchFamily="18" charset="0"/>
            </a:rPr>
            <a:t>tích</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hợp</a:t>
          </a:r>
          <a:endParaRPr lang="en-US" sz="2800" kern="1200" dirty="0">
            <a:solidFill>
              <a:srgbClr val="002060"/>
            </a:solidFill>
            <a:latin typeface="Times New Roman" panose="02020603050405020304" pitchFamily="18" charset="0"/>
            <a:cs typeface="Times New Roman" panose="02020603050405020304" pitchFamily="18" charset="0"/>
          </a:endParaRPr>
        </a:p>
      </dsp:txBody>
      <dsp:txXfrm>
        <a:off x="31984" y="1510958"/>
        <a:ext cx="4582937" cy="591232"/>
      </dsp:txXfrm>
    </dsp:sp>
    <dsp:sp modelId="{DAF409BB-6870-4F79-A135-9C3CD6BE1F46}">
      <dsp:nvSpPr>
        <dsp:cNvPr id="0" name=""/>
        <dsp:cNvSpPr/>
      </dsp:nvSpPr>
      <dsp:spPr>
        <a:xfrm>
          <a:off x="0" y="2214814"/>
          <a:ext cx="4646905" cy="655200"/>
        </a:xfrm>
        <a:prstGeom prst="roundRect">
          <a:avLst/>
        </a:prstGeom>
        <a:solidFill>
          <a:schemeClr val="accent4">
            <a:hueOff val="7350668"/>
            <a:satOff val="-30583"/>
            <a:lumOff val="72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err="1">
              <a:solidFill>
                <a:srgbClr val="C00000"/>
              </a:solidFill>
              <a:latin typeface="Times New Roman" panose="02020603050405020304" pitchFamily="18" charset="0"/>
              <a:ea typeface="+mn-ea"/>
              <a:cs typeface="Times New Roman" panose="02020603050405020304" pitchFamily="18" charset="0"/>
            </a:rPr>
            <a:t>Thực</a:t>
          </a:r>
          <a:r>
            <a:rPr lang="en-US" sz="2800" b="1" kern="1200" dirty="0">
              <a:solidFill>
                <a:srgbClr val="C00000"/>
              </a:solidFill>
              <a:latin typeface="Times New Roman" panose="02020603050405020304" pitchFamily="18" charset="0"/>
              <a:ea typeface="+mn-ea"/>
              <a:cs typeface="Times New Roman" panose="02020603050405020304" pitchFamily="18" charset="0"/>
            </a:rPr>
            <a:t> </a:t>
          </a:r>
          <a:r>
            <a:rPr lang="en-US" sz="2800" b="1" kern="1200" dirty="0" err="1">
              <a:solidFill>
                <a:srgbClr val="C00000"/>
              </a:solidFill>
              <a:latin typeface="Times New Roman" panose="02020603050405020304" pitchFamily="18" charset="0"/>
              <a:ea typeface="+mn-ea"/>
              <a:cs typeface="Times New Roman" panose="02020603050405020304" pitchFamily="18" charset="0"/>
            </a:rPr>
            <a:t>hành</a:t>
          </a:r>
          <a:r>
            <a:rPr lang="en-US" sz="2800" b="1" kern="1200" dirty="0">
              <a:solidFill>
                <a:srgbClr val="C00000"/>
              </a:solidFill>
              <a:latin typeface="Times New Roman" panose="02020603050405020304" pitchFamily="18" charset="0"/>
              <a:ea typeface="+mn-ea"/>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tích</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hợp</a:t>
          </a:r>
          <a:endParaRPr lang="en-US" sz="2800" kern="1200" dirty="0">
            <a:solidFill>
              <a:srgbClr val="002060"/>
            </a:solidFill>
            <a:latin typeface="Times New Roman" panose="02020603050405020304" pitchFamily="18" charset="0"/>
            <a:cs typeface="Times New Roman" panose="02020603050405020304" pitchFamily="18" charset="0"/>
          </a:endParaRPr>
        </a:p>
      </dsp:txBody>
      <dsp:txXfrm>
        <a:off x="31984" y="2246798"/>
        <a:ext cx="4582937" cy="591232"/>
      </dsp:txXfrm>
    </dsp:sp>
    <dsp:sp modelId="{227E2A1C-F981-463A-824D-8F154F9CD63A}">
      <dsp:nvSpPr>
        <dsp:cNvPr id="0" name=""/>
        <dsp:cNvSpPr/>
      </dsp:nvSpPr>
      <dsp:spPr>
        <a:xfrm>
          <a:off x="0" y="2950654"/>
          <a:ext cx="4646905" cy="655200"/>
        </a:xfrm>
        <a:prstGeom prst="roundRect">
          <a:avLst/>
        </a:prstGeom>
        <a:solidFill>
          <a:schemeClr val="accent4">
            <a:hueOff val="9800891"/>
            <a:satOff val="-40777"/>
            <a:lumOff val="960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err="1">
              <a:solidFill>
                <a:srgbClr val="C00000"/>
              </a:solidFill>
              <a:latin typeface="Times New Roman" panose="02020603050405020304" pitchFamily="18" charset="0"/>
              <a:ea typeface="+mn-ea"/>
              <a:cs typeface="Times New Roman" panose="02020603050405020304" pitchFamily="18" charset="0"/>
            </a:rPr>
            <a:t>Đánh</a:t>
          </a:r>
          <a:r>
            <a:rPr lang="en-US" sz="2800" b="1" kern="1200" dirty="0">
              <a:solidFill>
                <a:srgbClr val="C00000"/>
              </a:solidFill>
              <a:latin typeface="Times New Roman" panose="02020603050405020304" pitchFamily="18" charset="0"/>
              <a:ea typeface="+mn-ea"/>
              <a:cs typeface="Times New Roman" panose="02020603050405020304" pitchFamily="18" charset="0"/>
            </a:rPr>
            <a:t> </a:t>
          </a:r>
          <a:r>
            <a:rPr lang="en-US" sz="2800" b="1" kern="1200" dirty="0" err="1">
              <a:solidFill>
                <a:srgbClr val="C00000"/>
              </a:solidFill>
              <a:latin typeface="Times New Roman" panose="02020603050405020304" pitchFamily="18" charset="0"/>
              <a:ea typeface="+mn-ea"/>
              <a:cs typeface="Times New Roman" panose="02020603050405020304" pitchFamily="18" charset="0"/>
            </a:rPr>
            <a:t>giá</a:t>
          </a:r>
          <a:r>
            <a:rPr lang="en-US" sz="2800" b="1" kern="1200" dirty="0">
              <a:solidFill>
                <a:srgbClr val="C00000"/>
              </a:solidFill>
              <a:latin typeface="Times New Roman" panose="02020603050405020304" pitchFamily="18" charset="0"/>
              <a:ea typeface="+mn-ea"/>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và</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b="1" kern="1200" dirty="0" err="1">
              <a:solidFill>
                <a:srgbClr val="C00000"/>
              </a:solidFill>
              <a:latin typeface="Times New Roman" panose="02020603050405020304" pitchFamily="18" charset="0"/>
              <a:ea typeface="+mn-ea"/>
              <a:cs typeface="Times New Roman" panose="02020603050405020304" pitchFamily="18" charset="0"/>
            </a:rPr>
            <a:t>điều</a:t>
          </a:r>
          <a:r>
            <a:rPr lang="en-US" sz="2800" b="1" kern="1200" dirty="0">
              <a:solidFill>
                <a:srgbClr val="C00000"/>
              </a:solidFill>
              <a:latin typeface="Times New Roman" panose="02020603050405020304" pitchFamily="18" charset="0"/>
              <a:ea typeface="+mn-ea"/>
              <a:cs typeface="Times New Roman" panose="02020603050405020304" pitchFamily="18" charset="0"/>
            </a:rPr>
            <a:t> </a:t>
          </a:r>
          <a:r>
            <a:rPr lang="en-US" sz="2800" b="1" kern="1200" dirty="0" err="1">
              <a:solidFill>
                <a:srgbClr val="C00000"/>
              </a:solidFill>
              <a:latin typeface="Times New Roman" panose="02020603050405020304" pitchFamily="18" charset="0"/>
              <a:ea typeface="+mn-ea"/>
              <a:cs typeface="Times New Roman" panose="02020603050405020304" pitchFamily="18" charset="0"/>
            </a:rPr>
            <a:t>chỉnh</a:t>
          </a:r>
          <a:endParaRPr lang="en-US" sz="2800" b="1" kern="1200" dirty="0">
            <a:solidFill>
              <a:srgbClr val="C00000"/>
            </a:solidFill>
            <a:latin typeface="Times New Roman" panose="02020603050405020304" pitchFamily="18" charset="0"/>
            <a:ea typeface="+mn-ea"/>
            <a:cs typeface="Times New Roman" panose="02020603050405020304" pitchFamily="18" charset="0"/>
          </a:endParaRPr>
        </a:p>
      </dsp:txBody>
      <dsp:txXfrm>
        <a:off x="31984" y="2982638"/>
        <a:ext cx="4582937" cy="5912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9E106-B3D0-47FE-A0C7-0A02F29D4CA9}">
      <dsp:nvSpPr>
        <dsp:cNvPr id="0" name=""/>
        <dsp:cNvSpPr/>
      </dsp:nvSpPr>
      <dsp:spPr>
        <a:xfrm>
          <a:off x="7524905" y="3560456"/>
          <a:ext cx="2288808" cy="263423"/>
        </a:xfrm>
        <a:custGeom>
          <a:avLst/>
          <a:gdLst/>
          <a:ahLst/>
          <a:cxnLst/>
          <a:rect l="0" t="0" r="0" b="0"/>
          <a:pathLst>
            <a:path>
              <a:moveTo>
                <a:pt x="0" y="0"/>
              </a:moveTo>
              <a:lnTo>
                <a:pt x="0" y="132756"/>
              </a:lnTo>
              <a:lnTo>
                <a:pt x="2288808" y="132756"/>
              </a:lnTo>
              <a:lnTo>
                <a:pt x="2288808" y="26342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57C311-8E64-4EDC-9E3F-87F2FC70B5B7}">
      <dsp:nvSpPr>
        <dsp:cNvPr id="0" name=""/>
        <dsp:cNvSpPr/>
      </dsp:nvSpPr>
      <dsp:spPr>
        <a:xfrm>
          <a:off x="7429094" y="3560456"/>
          <a:ext cx="91440" cy="263423"/>
        </a:xfrm>
        <a:custGeom>
          <a:avLst/>
          <a:gdLst/>
          <a:ahLst/>
          <a:cxnLst/>
          <a:rect l="0" t="0" r="0" b="0"/>
          <a:pathLst>
            <a:path>
              <a:moveTo>
                <a:pt x="95811" y="0"/>
              </a:moveTo>
              <a:lnTo>
                <a:pt x="95811" y="132756"/>
              </a:lnTo>
              <a:lnTo>
                <a:pt x="45720" y="132756"/>
              </a:lnTo>
              <a:lnTo>
                <a:pt x="45720" y="26342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62380F-38AD-491C-8E39-185E70A2F55D}">
      <dsp:nvSpPr>
        <dsp:cNvPr id="0" name=""/>
        <dsp:cNvSpPr/>
      </dsp:nvSpPr>
      <dsp:spPr>
        <a:xfrm>
          <a:off x="5110362" y="3560456"/>
          <a:ext cx="2414543" cy="263423"/>
        </a:xfrm>
        <a:custGeom>
          <a:avLst/>
          <a:gdLst/>
          <a:ahLst/>
          <a:cxnLst/>
          <a:rect l="0" t="0" r="0" b="0"/>
          <a:pathLst>
            <a:path>
              <a:moveTo>
                <a:pt x="2414543" y="0"/>
              </a:moveTo>
              <a:lnTo>
                <a:pt x="2414543" y="132756"/>
              </a:lnTo>
              <a:lnTo>
                <a:pt x="0" y="132756"/>
              </a:lnTo>
              <a:lnTo>
                <a:pt x="0" y="26342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93AA81-4251-472F-B63B-56F48D61BC0E}">
      <dsp:nvSpPr>
        <dsp:cNvPr id="0" name=""/>
        <dsp:cNvSpPr/>
      </dsp:nvSpPr>
      <dsp:spPr>
        <a:xfrm>
          <a:off x="4240787" y="2460769"/>
          <a:ext cx="3284118" cy="263423"/>
        </a:xfrm>
        <a:custGeom>
          <a:avLst/>
          <a:gdLst/>
          <a:ahLst/>
          <a:cxnLst/>
          <a:rect l="0" t="0" r="0" b="0"/>
          <a:pathLst>
            <a:path>
              <a:moveTo>
                <a:pt x="0" y="0"/>
              </a:moveTo>
              <a:lnTo>
                <a:pt x="0" y="132756"/>
              </a:lnTo>
              <a:lnTo>
                <a:pt x="3284118" y="132756"/>
              </a:lnTo>
              <a:lnTo>
                <a:pt x="3284118" y="26342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50FCE4-7BD8-4518-9D48-7F46155F3288}">
      <dsp:nvSpPr>
        <dsp:cNvPr id="0" name=""/>
        <dsp:cNvSpPr/>
      </dsp:nvSpPr>
      <dsp:spPr>
        <a:xfrm>
          <a:off x="1431388" y="3560456"/>
          <a:ext cx="1293679" cy="263423"/>
        </a:xfrm>
        <a:custGeom>
          <a:avLst/>
          <a:gdLst/>
          <a:ahLst/>
          <a:cxnLst/>
          <a:rect l="0" t="0" r="0" b="0"/>
          <a:pathLst>
            <a:path>
              <a:moveTo>
                <a:pt x="0" y="0"/>
              </a:moveTo>
              <a:lnTo>
                <a:pt x="0" y="132756"/>
              </a:lnTo>
              <a:lnTo>
                <a:pt x="1293679" y="132756"/>
              </a:lnTo>
              <a:lnTo>
                <a:pt x="1293679" y="26342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C4943E-3E58-49DF-B353-0A4144673CDB}">
      <dsp:nvSpPr>
        <dsp:cNvPr id="0" name=""/>
        <dsp:cNvSpPr/>
      </dsp:nvSpPr>
      <dsp:spPr>
        <a:xfrm>
          <a:off x="425342" y="3560456"/>
          <a:ext cx="1006046" cy="263423"/>
        </a:xfrm>
        <a:custGeom>
          <a:avLst/>
          <a:gdLst/>
          <a:ahLst/>
          <a:cxnLst/>
          <a:rect l="0" t="0" r="0" b="0"/>
          <a:pathLst>
            <a:path>
              <a:moveTo>
                <a:pt x="1006046" y="0"/>
              </a:moveTo>
              <a:lnTo>
                <a:pt x="1006046" y="132756"/>
              </a:lnTo>
              <a:lnTo>
                <a:pt x="0" y="132756"/>
              </a:lnTo>
              <a:lnTo>
                <a:pt x="0" y="26342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7E21CB-B26C-4AA6-9455-53FFCB3664F6}">
      <dsp:nvSpPr>
        <dsp:cNvPr id="0" name=""/>
        <dsp:cNvSpPr/>
      </dsp:nvSpPr>
      <dsp:spPr>
        <a:xfrm>
          <a:off x="1431388" y="2460769"/>
          <a:ext cx="2809398" cy="263423"/>
        </a:xfrm>
        <a:custGeom>
          <a:avLst/>
          <a:gdLst/>
          <a:ahLst/>
          <a:cxnLst/>
          <a:rect l="0" t="0" r="0" b="0"/>
          <a:pathLst>
            <a:path>
              <a:moveTo>
                <a:pt x="2809398" y="0"/>
              </a:moveTo>
              <a:lnTo>
                <a:pt x="2809398" y="132756"/>
              </a:lnTo>
              <a:lnTo>
                <a:pt x="0" y="132756"/>
              </a:lnTo>
              <a:lnTo>
                <a:pt x="0" y="26342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4AB5A5-CBF7-40BA-9CF7-ED360BF25D18}">
      <dsp:nvSpPr>
        <dsp:cNvPr id="0" name=""/>
        <dsp:cNvSpPr/>
      </dsp:nvSpPr>
      <dsp:spPr>
        <a:xfrm>
          <a:off x="3822655" y="1624505"/>
          <a:ext cx="836263" cy="836263"/>
        </a:xfrm>
        <a:prstGeom prst="ellipse">
          <a:avLst/>
        </a:prstGeom>
        <a:blipFill rotWithShape="1">
          <a:blip xmlns:r="http://schemas.openxmlformats.org/officeDocument/2006/relationships" r:embed="rId1"/>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239036-0413-4A22-BC07-FEAA7A50DEF6}">
      <dsp:nvSpPr>
        <dsp:cNvPr id="0" name=""/>
        <dsp:cNvSpPr/>
      </dsp:nvSpPr>
      <dsp:spPr>
        <a:xfrm>
          <a:off x="4774354" y="1614754"/>
          <a:ext cx="2203835" cy="836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err="1">
              <a:solidFill>
                <a:schemeClr val="accent6">
                  <a:lumMod val="75000"/>
                </a:schemeClr>
              </a:solidFill>
              <a:latin typeface="Times New Roman" panose="02020603050405020304" pitchFamily="18" charset="0"/>
              <a:cs typeface="Times New Roman" panose="02020603050405020304" pitchFamily="18" charset="0"/>
            </a:rPr>
            <a:t>Phương</a:t>
          </a:r>
          <a:r>
            <a:rPr lang="en-US" sz="2400" b="1"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kern="1200" dirty="0" err="1">
              <a:solidFill>
                <a:schemeClr val="accent6">
                  <a:lumMod val="75000"/>
                </a:schemeClr>
              </a:solidFill>
              <a:latin typeface="Times New Roman" panose="02020603050405020304" pitchFamily="18" charset="0"/>
              <a:cs typeface="Times New Roman" panose="02020603050405020304" pitchFamily="18" charset="0"/>
            </a:rPr>
            <a:t>thức</a:t>
          </a:r>
          <a:r>
            <a:rPr lang="en-US" sz="2400" b="1"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kern="1200" dirty="0" err="1">
              <a:solidFill>
                <a:schemeClr val="accent6">
                  <a:lumMod val="75000"/>
                </a:schemeClr>
              </a:solidFill>
              <a:latin typeface="Times New Roman" panose="02020603050405020304" pitchFamily="18" charset="0"/>
              <a:cs typeface="Times New Roman" panose="02020603050405020304" pitchFamily="18" charset="0"/>
            </a:rPr>
            <a:t>tích</a:t>
          </a:r>
          <a:r>
            <a:rPr lang="en-US" sz="2400" b="1"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kern="1200" dirty="0" err="1">
              <a:solidFill>
                <a:schemeClr val="accent6">
                  <a:lumMod val="75000"/>
                </a:schemeClr>
              </a:solidFill>
              <a:latin typeface="Times New Roman" panose="02020603050405020304" pitchFamily="18" charset="0"/>
              <a:cs typeface="Times New Roman" panose="02020603050405020304" pitchFamily="18" charset="0"/>
            </a:rPr>
            <a:t>hợp</a:t>
          </a:r>
          <a:endParaRPr lang="en-US" sz="2400" b="1" kern="1200" dirty="0">
            <a:solidFill>
              <a:schemeClr val="accent6">
                <a:lumMod val="75000"/>
              </a:schemeClr>
            </a:solidFill>
            <a:latin typeface="Times New Roman" panose="02020603050405020304" pitchFamily="18" charset="0"/>
            <a:cs typeface="Times New Roman" panose="02020603050405020304" pitchFamily="18" charset="0"/>
          </a:endParaRPr>
        </a:p>
      </dsp:txBody>
      <dsp:txXfrm>
        <a:off x="4774354" y="1614754"/>
        <a:ext cx="2203835" cy="836263"/>
      </dsp:txXfrm>
    </dsp:sp>
    <dsp:sp modelId="{736ADDAA-C5F7-45A8-B697-405FD861134D}">
      <dsp:nvSpPr>
        <dsp:cNvPr id="0" name=""/>
        <dsp:cNvSpPr/>
      </dsp:nvSpPr>
      <dsp:spPr>
        <a:xfrm>
          <a:off x="1013257" y="2724192"/>
          <a:ext cx="836263" cy="836263"/>
        </a:xfrm>
        <a:prstGeom prst="ellipse">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761AF2-CAD7-45B5-A811-D5B5C1D39365}">
      <dsp:nvSpPr>
        <dsp:cNvPr id="0" name=""/>
        <dsp:cNvSpPr/>
      </dsp:nvSpPr>
      <dsp:spPr>
        <a:xfrm>
          <a:off x="1951509" y="2722101"/>
          <a:ext cx="2000798" cy="836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1" kern="1200" dirty="0" err="1">
              <a:solidFill>
                <a:schemeClr val="accent6">
                  <a:lumMod val="75000"/>
                </a:schemeClr>
              </a:solidFill>
              <a:latin typeface="Times New Roman" panose="02020603050405020304" pitchFamily="18" charset="0"/>
              <a:cs typeface="Times New Roman" panose="02020603050405020304" pitchFamily="18" charset="0"/>
            </a:rPr>
            <a:t>Thời</a:t>
          </a:r>
          <a:r>
            <a:rPr lang="en-US" sz="2400" b="1" i="1"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i="1" kern="1200" dirty="0" err="1">
              <a:solidFill>
                <a:schemeClr val="accent6">
                  <a:lumMod val="75000"/>
                </a:schemeClr>
              </a:solidFill>
              <a:latin typeface="Times New Roman" panose="02020603050405020304" pitchFamily="18" charset="0"/>
              <a:cs typeface="Times New Roman" panose="02020603050405020304" pitchFamily="18" charset="0"/>
            </a:rPr>
            <a:t>điểm</a:t>
          </a:r>
          <a:r>
            <a:rPr lang="en-US" sz="2400" b="1" i="1"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i="1" kern="1200" dirty="0" err="1">
              <a:solidFill>
                <a:schemeClr val="accent6">
                  <a:lumMod val="75000"/>
                </a:schemeClr>
              </a:solidFill>
              <a:latin typeface="Times New Roman" panose="02020603050405020304" pitchFamily="18" charset="0"/>
              <a:cs typeface="Times New Roman" panose="02020603050405020304" pitchFamily="18" charset="0"/>
            </a:rPr>
            <a:t>tích</a:t>
          </a:r>
          <a:r>
            <a:rPr lang="en-US" sz="2400" b="1" i="1"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i="1" kern="1200" dirty="0" err="1">
              <a:solidFill>
                <a:schemeClr val="accent6">
                  <a:lumMod val="75000"/>
                </a:schemeClr>
              </a:solidFill>
              <a:latin typeface="Times New Roman" panose="02020603050405020304" pitchFamily="18" charset="0"/>
              <a:cs typeface="Times New Roman" panose="02020603050405020304" pitchFamily="18" charset="0"/>
            </a:rPr>
            <a:t>hợp</a:t>
          </a:r>
          <a:endParaRPr lang="en-US" sz="2400" b="1" i="1" kern="1200" dirty="0">
            <a:solidFill>
              <a:schemeClr val="accent6">
                <a:lumMod val="75000"/>
              </a:schemeClr>
            </a:solidFill>
            <a:latin typeface="Times New Roman" panose="02020603050405020304" pitchFamily="18" charset="0"/>
            <a:cs typeface="Times New Roman" panose="02020603050405020304" pitchFamily="18" charset="0"/>
          </a:endParaRPr>
        </a:p>
      </dsp:txBody>
      <dsp:txXfrm>
        <a:off x="1951509" y="2722101"/>
        <a:ext cx="2000798" cy="836263"/>
      </dsp:txXfrm>
    </dsp:sp>
    <dsp:sp modelId="{5B3D6944-8EB9-4D2C-9536-268FBAC0AB51}">
      <dsp:nvSpPr>
        <dsp:cNvPr id="0" name=""/>
        <dsp:cNvSpPr/>
      </dsp:nvSpPr>
      <dsp:spPr>
        <a:xfrm>
          <a:off x="7210" y="3823879"/>
          <a:ext cx="836263" cy="836263"/>
        </a:xfrm>
        <a:prstGeom prst="ellipse">
          <a:avLst/>
        </a:prstGeom>
        <a:blipFill rotWithShape="1">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82CCB8-7709-402C-A7ED-753AA0E81D19}">
      <dsp:nvSpPr>
        <dsp:cNvPr id="0" name=""/>
        <dsp:cNvSpPr/>
      </dsp:nvSpPr>
      <dsp:spPr>
        <a:xfrm>
          <a:off x="843474" y="3821788"/>
          <a:ext cx="1254395" cy="836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Trong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bài</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học</a:t>
          </a:r>
          <a:endParaRPr lang="en-US" sz="2400" kern="1200" dirty="0">
            <a:solidFill>
              <a:schemeClr val="accent6">
                <a:lumMod val="75000"/>
              </a:schemeClr>
            </a:solidFill>
            <a:latin typeface="Times New Roman" panose="02020603050405020304" pitchFamily="18" charset="0"/>
            <a:cs typeface="Times New Roman" panose="02020603050405020304" pitchFamily="18" charset="0"/>
          </a:endParaRPr>
        </a:p>
      </dsp:txBody>
      <dsp:txXfrm>
        <a:off x="843474" y="3821788"/>
        <a:ext cx="1254395" cy="836263"/>
      </dsp:txXfrm>
    </dsp:sp>
    <dsp:sp modelId="{C3471F5E-E4B6-4E0C-9454-A6E46E33E36D}">
      <dsp:nvSpPr>
        <dsp:cNvPr id="0" name=""/>
        <dsp:cNvSpPr/>
      </dsp:nvSpPr>
      <dsp:spPr>
        <a:xfrm>
          <a:off x="2306936" y="3823879"/>
          <a:ext cx="836263" cy="836263"/>
        </a:xfrm>
        <a:prstGeom prst="ellipse">
          <a:avLst/>
        </a:prstGeom>
        <a:blipFill rotWithShape="1">
          <a:blip xmlns:r="http://schemas.openxmlformats.org/officeDocument/2006/relationships" r:embed="rId4"/>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6C2FA2-DC1B-44FC-B064-BA2F0DD38A0B}">
      <dsp:nvSpPr>
        <dsp:cNvPr id="0" name=""/>
        <dsp:cNvSpPr/>
      </dsp:nvSpPr>
      <dsp:spPr>
        <a:xfrm>
          <a:off x="3088288" y="4131013"/>
          <a:ext cx="1425532" cy="836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Trong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các</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hoạt</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động</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giáo</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dục</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khác</a:t>
          </a:r>
          <a:endParaRPr lang="en-US" sz="2400" kern="1200" dirty="0">
            <a:solidFill>
              <a:schemeClr val="accent6">
                <a:lumMod val="75000"/>
              </a:schemeClr>
            </a:solidFill>
            <a:latin typeface="Times New Roman" panose="02020603050405020304" pitchFamily="18" charset="0"/>
            <a:cs typeface="Times New Roman" panose="02020603050405020304" pitchFamily="18" charset="0"/>
          </a:endParaRPr>
        </a:p>
      </dsp:txBody>
      <dsp:txXfrm>
        <a:off x="3088288" y="4131013"/>
        <a:ext cx="1425532" cy="836263"/>
      </dsp:txXfrm>
    </dsp:sp>
    <dsp:sp modelId="{718A88FF-E268-4BE1-B000-911807C92FD0}">
      <dsp:nvSpPr>
        <dsp:cNvPr id="0" name=""/>
        <dsp:cNvSpPr/>
      </dsp:nvSpPr>
      <dsp:spPr>
        <a:xfrm>
          <a:off x="7106773" y="2724192"/>
          <a:ext cx="836263" cy="836263"/>
        </a:xfrm>
        <a:prstGeom prst="ellipse">
          <a:avLst/>
        </a:prstGeom>
        <a:blipFill rotWithShape="1">
          <a:blip xmlns:r="http://schemas.openxmlformats.org/officeDocument/2006/relationships" r:embed="rId5"/>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4148E6-C28C-4D3C-87F0-60A89A4E16D6}">
      <dsp:nvSpPr>
        <dsp:cNvPr id="0" name=""/>
        <dsp:cNvSpPr/>
      </dsp:nvSpPr>
      <dsp:spPr>
        <a:xfrm>
          <a:off x="7943037" y="2722101"/>
          <a:ext cx="1254395" cy="836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1" kern="1200" dirty="0" err="1">
              <a:solidFill>
                <a:schemeClr val="accent6">
                  <a:lumMod val="75000"/>
                </a:schemeClr>
              </a:solidFill>
              <a:latin typeface="Times New Roman" panose="02020603050405020304" pitchFamily="18" charset="0"/>
              <a:cs typeface="Times New Roman" panose="02020603050405020304" pitchFamily="18" charset="0"/>
            </a:rPr>
            <a:t>Mức</a:t>
          </a:r>
          <a:r>
            <a:rPr lang="en-US" sz="2400" b="1" i="1"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i="1" kern="1200" dirty="0" err="1">
              <a:solidFill>
                <a:schemeClr val="accent6">
                  <a:lumMod val="75000"/>
                </a:schemeClr>
              </a:solidFill>
              <a:latin typeface="Times New Roman" panose="02020603050405020304" pitchFamily="18" charset="0"/>
              <a:cs typeface="Times New Roman" panose="02020603050405020304" pitchFamily="18" charset="0"/>
            </a:rPr>
            <a:t>độ</a:t>
          </a:r>
          <a:r>
            <a:rPr lang="en-US" sz="2400" b="1" i="1"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i="1" kern="1200" dirty="0" err="1">
              <a:solidFill>
                <a:schemeClr val="accent6">
                  <a:lumMod val="75000"/>
                </a:schemeClr>
              </a:solidFill>
              <a:latin typeface="Times New Roman" panose="02020603050405020304" pitchFamily="18" charset="0"/>
              <a:cs typeface="Times New Roman" panose="02020603050405020304" pitchFamily="18" charset="0"/>
            </a:rPr>
            <a:t>tích</a:t>
          </a:r>
          <a:r>
            <a:rPr lang="en-US" sz="2400" b="1" i="1"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i="1" kern="1200" dirty="0" err="1">
              <a:solidFill>
                <a:schemeClr val="accent6">
                  <a:lumMod val="75000"/>
                </a:schemeClr>
              </a:solidFill>
              <a:latin typeface="Times New Roman" panose="02020603050405020304" pitchFamily="18" charset="0"/>
              <a:cs typeface="Times New Roman" panose="02020603050405020304" pitchFamily="18" charset="0"/>
            </a:rPr>
            <a:t>hợp</a:t>
          </a:r>
          <a:endParaRPr lang="en-US" sz="2400" b="1" i="1" kern="1200" dirty="0">
            <a:solidFill>
              <a:schemeClr val="accent6">
                <a:lumMod val="75000"/>
              </a:schemeClr>
            </a:solidFill>
            <a:latin typeface="Times New Roman" panose="02020603050405020304" pitchFamily="18" charset="0"/>
            <a:cs typeface="Times New Roman" panose="02020603050405020304" pitchFamily="18" charset="0"/>
          </a:endParaRPr>
        </a:p>
      </dsp:txBody>
      <dsp:txXfrm>
        <a:off x="7943037" y="2722101"/>
        <a:ext cx="1254395" cy="836263"/>
      </dsp:txXfrm>
    </dsp:sp>
    <dsp:sp modelId="{0ACB5DFE-C284-4E72-8401-1735D1E9C2C2}">
      <dsp:nvSpPr>
        <dsp:cNvPr id="0" name=""/>
        <dsp:cNvSpPr/>
      </dsp:nvSpPr>
      <dsp:spPr>
        <a:xfrm>
          <a:off x="4692230" y="3823879"/>
          <a:ext cx="836263" cy="836263"/>
        </a:xfrm>
        <a:prstGeom prst="ellipse">
          <a:avLst/>
        </a:prstGeom>
        <a:blipFill rotWithShape="1">
          <a:blip xmlns:r="http://schemas.openxmlformats.org/officeDocument/2006/relationships" r:embed="rId6"/>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47B4DC-5EEB-42E4-87EC-3FA279B8CA4B}">
      <dsp:nvSpPr>
        <dsp:cNvPr id="0" name=""/>
        <dsp:cNvSpPr/>
      </dsp:nvSpPr>
      <dsp:spPr>
        <a:xfrm>
          <a:off x="5673163" y="3834667"/>
          <a:ext cx="1383849" cy="836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Tích</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hợp</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toàn</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phần</a:t>
          </a:r>
          <a:endParaRPr lang="en-US" sz="2400" kern="1200" dirty="0">
            <a:solidFill>
              <a:schemeClr val="accent6">
                <a:lumMod val="75000"/>
              </a:schemeClr>
            </a:solidFill>
            <a:latin typeface="Times New Roman" panose="02020603050405020304" pitchFamily="18" charset="0"/>
            <a:cs typeface="Times New Roman" panose="02020603050405020304" pitchFamily="18" charset="0"/>
          </a:endParaRPr>
        </a:p>
      </dsp:txBody>
      <dsp:txXfrm>
        <a:off x="5673163" y="3834667"/>
        <a:ext cx="1383849" cy="836263"/>
      </dsp:txXfrm>
    </dsp:sp>
    <dsp:sp modelId="{02CA118F-8211-4060-87A0-B5E34AD0AF58}">
      <dsp:nvSpPr>
        <dsp:cNvPr id="0" name=""/>
        <dsp:cNvSpPr/>
      </dsp:nvSpPr>
      <dsp:spPr>
        <a:xfrm>
          <a:off x="7056682" y="3823879"/>
          <a:ext cx="836263" cy="836263"/>
        </a:xfrm>
        <a:prstGeom prst="ellipse">
          <a:avLst/>
        </a:prstGeom>
        <a:blipFill rotWithShape="1">
          <a:blip xmlns:r="http://schemas.openxmlformats.org/officeDocument/2006/relationships" r:embed="rId7"/>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5DE5AA-AB69-42E1-9C80-F3013D29A32A}">
      <dsp:nvSpPr>
        <dsp:cNvPr id="0" name=""/>
        <dsp:cNvSpPr/>
      </dsp:nvSpPr>
      <dsp:spPr>
        <a:xfrm>
          <a:off x="8013919" y="3829733"/>
          <a:ext cx="1332745" cy="836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Tích</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hợp</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bộ</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phận</a:t>
          </a:r>
          <a:endParaRPr lang="en-US" sz="2400" kern="1200" dirty="0">
            <a:solidFill>
              <a:schemeClr val="accent6">
                <a:lumMod val="75000"/>
              </a:schemeClr>
            </a:solidFill>
            <a:latin typeface="Times New Roman" panose="02020603050405020304" pitchFamily="18" charset="0"/>
            <a:cs typeface="Times New Roman" panose="02020603050405020304" pitchFamily="18" charset="0"/>
          </a:endParaRPr>
        </a:p>
      </dsp:txBody>
      <dsp:txXfrm>
        <a:off x="8013919" y="3829733"/>
        <a:ext cx="1332745" cy="836263"/>
      </dsp:txXfrm>
    </dsp:sp>
    <dsp:sp modelId="{FBE1D03A-1378-4BFF-B5E7-68AC598C9312}">
      <dsp:nvSpPr>
        <dsp:cNvPr id="0" name=""/>
        <dsp:cNvSpPr/>
      </dsp:nvSpPr>
      <dsp:spPr>
        <a:xfrm>
          <a:off x="9395582" y="3823879"/>
          <a:ext cx="836263" cy="836263"/>
        </a:xfrm>
        <a:prstGeom prst="ellipse">
          <a:avLst/>
        </a:prstGeom>
        <a:blipFill rotWithShape="1">
          <a:blip xmlns:r="http://schemas.openxmlformats.org/officeDocument/2006/relationships" r:embed="rId8"/>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1E00A5-DFC6-4FF4-B0A5-638EB364EEAC}">
      <dsp:nvSpPr>
        <dsp:cNvPr id="0" name=""/>
        <dsp:cNvSpPr/>
      </dsp:nvSpPr>
      <dsp:spPr>
        <a:xfrm>
          <a:off x="10113322" y="3813827"/>
          <a:ext cx="1505864" cy="836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Tích</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hợp</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liên</a:t>
          </a:r>
          <a:r>
            <a:rPr lang="en-US" sz="2400" kern="1200" dirty="0">
              <a:solidFill>
                <a:schemeClr val="accent6">
                  <a:lumMod val="75000"/>
                </a:schemeClr>
              </a:solidFill>
              <a:latin typeface="Times New Roman" panose="02020603050405020304" pitchFamily="18" charset="0"/>
              <a:cs typeface="Times New Roman" panose="02020603050405020304" pitchFamily="18" charset="0"/>
            </a:rPr>
            <a:t> </a:t>
          </a:r>
          <a:r>
            <a:rPr lang="en-US" sz="2400" kern="1200" dirty="0" err="1">
              <a:solidFill>
                <a:schemeClr val="accent6">
                  <a:lumMod val="75000"/>
                </a:schemeClr>
              </a:solidFill>
              <a:latin typeface="Times New Roman" panose="02020603050405020304" pitchFamily="18" charset="0"/>
              <a:cs typeface="Times New Roman" panose="02020603050405020304" pitchFamily="18" charset="0"/>
            </a:rPr>
            <a:t>hệ</a:t>
          </a:r>
          <a:endParaRPr lang="en-US" sz="2400" kern="1200" dirty="0">
            <a:solidFill>
              <a:schemeClr val="accent6">
                <a:lumMod val="75000"/>
              </a:schemeClr>
            </a:solidFill>
            <a:latin typeface="Times New Roman" panose="02020603050405020304" pitchFamily="18" charset="0"/>
            <a:cs typeface="Times New Roman" panose="02020603050405020304" pitchFamily="18" charset="0"/>
          </a:endParaRPr>
        </a:p>
      </dsp:txBody>
      <dsp:txXfrm>
        <a:off x="10113322" y="3813827"/>
        <a:ext cx="1505864" cy="8362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6EA9D-79B1-4144-841E-5C9E7F66CC79}">
      <dsp:nvSpPr>
        <dsp:cNvPr id="0" name=""/>
        <dsp:cNvSpPr/>
      </dsp:nvSpPr>
      <dsp:spPr>
        <a:xfrm>
          <a:off x="-6653585" y="-1017481"/>
          <a:ext cx="7919156" cy="7919156"/>
        </a:xfrm>
        <a:prstGeom prst="blockArc">
          <a:avLst>
            <a:gd name="adj1" fmla="val 18900000"/>
            <a:gd name="adj2" fmla="val 2700000"/>
            <a:gd name="adj3" fmla="val 273"/>
          </a:avLst>
        </a:pr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ADFF5C2-CD20-49E8-ACBB-186AB73CBF9E}">
      <dsp:nvSpPr>
        <dsp:cNvPr id="0" name=""/>
        <dsp:cNvSpPr/>
      </dsp:nvSpPr>
      <dsp:spPr>
        <a:xfrm>
          <a:off x="471029" y="309861"/>
          <a:ext cx="10394270" cy="61948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171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002060"/>
              </a:solidFill>
              <a:latin typeface="Times New Roman" panose="02020603050405020304" pitchFamily="18" charset="0"/>
              <a:cs typeface="Times New Roman" panose="02020603050405020304" pitchFamily="18" charset="0"/>
            </a:rPr>
            <a:t>ND </a:t>
          </a:r>
          <a:r>
            <a:rPr lang="en-US" sz="2000" kern="1200" dirty="0" err="1">
              <a:solidFill>
                <a:srgbClr val="002060"/>
              </a:solidFill>
              <a:latin typeface="Times New Roman" panose="02020603050405020304" pitchFamily="18" charset="0"/>
              <a:cs typeface="Times New Roman" panose="02020603050405020304" pitchFamily="18" charset="0"/>
            </a:rPr>
            <a:t>tích</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hợp</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cần</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được</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truyền</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tải</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nhẹ</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nhàng</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tránh</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khiên</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cưỡng</a:t>
          </a:r>
          <a:r>
            <a:rPr lang="en-US" sz="2000" kern="1200" dirty="0">
              <a:solidFill>
                <a:srgbClr val="002060"/>
              </a:solidFill>
              <a:latin typeface="Times New Roman" panose="02020603050405020304" pitchFamily="18" charset="0"/>
              <a:cs typeface="Times New Roman" panose="02020603050405020304" pitchFamily="18" charset="0"/>
            </a:rPr>
            <a:t>;</a:t>
          </a:r>
        </a:p>
      </dsp:txBody>
      <dsp:txXfrm>
        <a:off x="471029" y="309861"/>
        <a:ext cx="10394270" cy="619487"/>
      </dsp:txXfrm>
    </dsp:sp>
    <dsp:sp modelId="{4EEF3DAB-C201-49B0-A15F-3A769694A48C}">
      <dsp:nvSpPr>
        <dsp:cNvPr id="0" name=""/>
        <dsp:cNvSpPr/>
      </dsp:nvSpPr>
      <dsp:spPr>
        <a:xfrm>
          <a:off x="83849" y="232425"/>
          <a:ext cx="774359" cy="774359"/>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D208DD2-33F5-4E45-A7C4-1FE49E3BA16A}">
      <dsp:nvSpPr>
        <dsp:cNvPr id="0" name=""/>
        <dsp:cNvSpPr/>
      </dsp:nvSpPr>
      <dsp:spPr>
        <a:xfrm>
          <a:off x="980600" y="1238975"/>
          <a:ext cx="9884699" cy="619487"/>
        </a:xfrm>
        <a:prstGeom prst="rect">
          <a:avLst/>
        </a:prstGeom>
        <a:gradFill rotWithShape="0">
          <a:gsLst>
            <a:gs pos="0">
              <a:schemeClr val="accent4">
                <a:hueOff val="1960178"/>
                <a:satOff val="-8155"/>
                <a:lumOff val="1922"/>
                <a:alphaOff val="0"/>
                <a:satMod val="103000"/>
                <a:lumMod val="102000"/>
                <a:tint val="94000"/>
              </a:schemeClr>
            </a:gs>
            <a:gs pos="50000">
              <a:schemeClr val="accent4">
                <a:hueOff val="1960178"/>
                <a:satOff val="-8155"/>
                <a:lumOff val="1922"/>
                <a:alphaOff val="0"/>
                <a:satMod val="110000"/>
                <a:lumMod val="100000"/>
                <a:shade val="100000"/>
              </a:schemeClr>
            </a:gs>
            <a:gs pos="100000">
              <a:schemeClr val="accent4">
                <a:hueOff val="1960178"/>
                <a:satOff val="-8155"/>
                <a:lumOff val="1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171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002060"/>
              </a:solidFill>
              <a:latin typeface="Times New Roman" panose="02020603050405020304" pitchFamily="18" charset="0"/>
              <a:cs typeface="Times New Roman" panose="02020603050405020304" pitchFamily="18" charset="0"/>
            </a:rPr>
            <a:t>Can </a:t>
          </a:r>
          <a:r>
            <a:rPr lang="en-US" sz="2000" kern="1200" dirty="0" err="1">
              <a:solidFill>
                <a:srgbClr val="002060"/>
              </a:solidFill>
              <a:latin typeface="Times New Roman" panose="02020603050405020304" pitchFamily="18" charset="0"/>
              <a:cs typeface="Times New Roman" panose="02020603050405020304" pitchFamily="18" charset="0"/>
            </a:rPr>
            <a:t>thiệp</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ngữ</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liệu</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dạy</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học</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kern="12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đảm</a:t>
          </a:r>
          <a:r>
            <a:rPr lang="en-US" sz="2000" kern="1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kern="12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bảo</a:t>
          </a:r>
          <a:r>
            <a:rPr lang="en-US" sz="2000" kern="1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kern="12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các</a:t>
          </a:r>
          <a:r>
            <a:rPr lang="en-US" sz="2000" kern="1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kern="12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nguyên</a:t>
          </a:r>
          <a:r>
            <a:rPr lang="en-US" sz="2000" kern="1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kern="12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tắc</a:t>
          </a:r>
          <a:r>
            <a:rPr lang="en-US" sz="2000" kern="1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kern="12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sư</a:t>
          </a:r>
          <a:r>
            <a:rPr lang="en-US" sz="2000" kern="1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kern="12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phạm</a:t>
          </a:r>
          <a:r>
            <a:rPr lang="en-US" sz="2000" kern="1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kern="12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nguyên</a:t>
          </a:r>
          <a:r>
            <a:rPr lang="en-US" sz="2000" kern="1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kern="12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tắc</a:t>
          </a:r>
          <a:r>
            <a:rPr lang="en-US" sz="2000" kern="1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kern="12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hệ</a:t>
          </a:r>
          <a:r>
            <a:rPr lang="en-US" sz="2000" kern="1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kern="12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thống</a:t>
          </a:r>
          <a:r>
            <a:rPr lang="en-US" sz="2000" kern="1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kern="12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chú</a:t>
          </a:r>
          <a:r>
            <a:rPr lang="en-US" sz="2000" kern="1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ý “</a:t>
          </a:r>
          <a:r>
            <a:rPr lang="en-US" sz="2000" kern="12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sự</a:t>
          </a:r>
          <a:r>
            <a:rPr lang="en-US" sz="2000" kern="1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kern="12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tham</a:t>
          </a:r>
          <a:r>
            <a:rPr lang="en-US" sz="2000" kern="1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kern="12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gia</a:t>
          </a:r>
          <a:r>
            <a:rPr lang="en-US" sz="2000" kern="1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kern="12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000" kern="1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kern="12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sz="2000" kern="1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kern="1200" dirty="0" err="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học</a:t>
          </a:r>
          <a:r>
            <a:rPr lang="en-US" sz="2000" kern="1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endParaRPr lang="en-US" sz="2000" kern="1200" dirty="0">
            <a:solidFill>
              <a:srgbClr val="002060"/>
            </a:solidFill>
            <a:latin typeface="Times New Roman" panose="02020603050405020304" pitchFamily="18" charset="0"/>
            <a:cs typeface="Times New Roman" panose="02020603050405020304" pitchFamily="18" charset="0"/>
          </a:endParaRPr>
        </a:p>
      </dsp:txBody>
      <dsp:txXfrm>
        <a:off x="980600" y="1238975"/>
        <a:ext cx="9884699" cy="619487"/>
      </dsp:txXfrm>
    </dsp:sp>
    <dsp:sp modelId="{883F7644-04CD-48EE-959C-91B700EDE536}">
      <dsp:nvSpPr>
        <dsp:cNvPr id="0" name=""/>
        <dsp:cNvSpPr/>
      </dsp:nvSpPr>
      <dsp:spPr>
        <a:xfrm>
          <a:off x="593420" y="1161539"/>
          <a:ext cx="774359" cy="774359"/>
        </a:xfrm>
        <a:prstGeom prst="ellipse">
          <a:avLst/>
        </a:prstGeom>
        <a:solidFill>
          <a:schemeClr val="lt1">
            <a:hueOff val="0"/>
            <a:satOff val="0"/>
            <a:lumOff val="0"/>
            <a:alphaOff val="0"/>
          </a:schemeClr>
        </a:solidFill>
        <a:ln w="6350" cap="flat" cmpd="sng" algn="ctr">
          <a:solidFill>
            <a:schemeClr val="accent4">
              <a:hueOff val="1960178"/>
              <a:satOff val="-8155"/>
              <a:lumOff val="1922"/>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A8AA01E-9A4F-47DC-9C86-9080C7231813}">
      <dsp:nvSpPr>
        <dsp:cNvPr id="0" name=""/>
        <dsp:cNvSpPr/>
      </dsp:nvSpPr>
      <dsp:spPr>
        <a:xfrm>
          <a:off x="1213615" y="2168090"/>
          <a:ext cx="9651685" cy="619487"/>
        </a:xfrm>
        <a:prstGeom prst="rect">
          <a:avLst/>
        </a:prstGeom>
        <a:gradFill rotWithShape="0">
          <a:gsLst>
            <a:gs pos="0">
              <a:schemeClr val="accent4">
                <a:hueOff val="3920356"/>
                <a:satOff val="-16311"/>
                <a:lumOff val="3843"/>
                <a:alphaOff val="0"/>
                <a:satMod val="103000"/>
                <a:lumMod val="102000"/>
                <a:tint val="94000"/>
              </a:schemeClr>
            </a:gs>
            <a:gs pos="50000">
              <a:schemeClr val="accent4">
                <a:hueOff val="3920356"/>
                <a:satOff val="-16311"/>
                <a:lumOff val="3843"/>
                <a:alphaOff val="0"/>
                <a:satMod val="110000"/>
                <a:lumMod val="100000"/>
                <a:shade val="100000"/>
              </a:schemeClr>
            </a:gs>
            <a:gs pos="100000">
              <a:schemeClr val="accent4">
                <a:hueOff val="3920356"/>
                <a:satOff val="-16311"/>
                <a:lumOff val="384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171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err="1">
              <a:solidFill>
                <a:srgbClr val="002060"/>
              </a:solidFill>
              <a:latin typeface="Times New Roman" panose="02020603050405020304" pitchFamily="18" charset="0"/>
              <a:cs typeface="Times New Roman" panose="02020603050405020304" pitchFamily="18" charset="0"/>
            </a:rPr>
            <a:t>Cần</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dành</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thời</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gian</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cho</a:t>
          </a:r>
          <a:r>
            <a:rPr lang="en-US" sz="2000" kern="1200" dirty="0">
              <a:solidFill>
                <a:srgbClr val="002060"/>
              </a:solidFill>
              <a:latin typeface="Times New Roman" panose="02020603050405020304" pitchFamily="18" charset="0"/>
              <a:cs typeface="Times New Roman" panose="02020603050405020304" pitchFamily="18" charset="0"/>
            </a:rPr>
            <a:t> HS </a:t>
          </a:r>
          <a:r>
            <a:rPr lang="en-US" sz="2000" kern="1200" dirty="0" err="1">
              <a:solidFill>
                <a:srgbClr val="002060"/>
              </a:solidFill>
              <a:latin typeface="Times New Roman" panose="02020603050405020304" pitchFamily="18" charset="0"/>
              <a:cs typeface="Times New Roman" panose="02020603050405020304" pitchFamily="18" charset="0"/>
            </a:rPr>
            <a:t>suy</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ngẫm</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về</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các</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thông</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điệp</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rút</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ra</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sau</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khi</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thực</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hiện</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tích</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hợp</a:t>
          </a:r>
          <a:r>
            <a:rPr lang="en-US" sz="2000" kern="1200" dirty="0">
              <a:solidFill>
                <a:srgbClr val="002060"/>
              </a:solidFill>
              <a:latin typeface="Times New Roman" panose="02020603050405020304" pitchFamily="18" charset="0"/>
              <a:cs typeface="Times New Roman" panose="02020603050405020304" pitchFamily="18" charset="0"/>
            </a:rPr>
            <a:t>;</a:t>
          </a:r>
        </a:p>
      </dsp:txBody>
      <dsp:txXfrm>
        <a:off x="1213615" y="2168090"/>
        <a:ext cx="9651685" cy="619487"/>
      </dsp:txXfrm>
    </dsp:sp>
    <dsp:sp modelId="{AE1234FB-DD9E-4522-A602-3B3A339A3B5C}">
      <dsp:nvSpPr>
        <dsp:cNvPr id="0" name=""/>
        <dsp:cNvSpPr/>
      </dsp:nvSpPr>
      <dsp:spPr>
        <a:xfrm>
          <a:off x="826435" y="2090654"/>
          <a:ext cx="774359" cy="774359"/>
        </a:xfrm>
        <a:prstGeom prst="ellipse">
          <a:avLst/>
        </a:prstGeom>
        <a:solidFill>
          <a:schemeClr val="lt1">
            <a:hueOff val="0"/>
            <a:satOff val="0"/>
            <a:lumOff val="0"/>
            <a:alphaOff val="0"/>
          </a:schemeClr>
        </a:solidFill>
        <a:ln w="6350" cap="flat" cmpd="sng" algn="ctr">
          <a:solidFill>
            <a:schemeClr val="accent4">
              <a:hueOff val="3920356"/>
              <a:satOff val="-16311"/>
              <a:lumOff val="3843"/>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FA7F9C5-8355-48D6-93BC-CA4474D80FA3}">
      <dsp:nvSpPr>
        <dsp:cNvPr id="0" name=""/>
        <dsp:cNvSpPr/>
      </dsp:nvSpPr>
      <dsp:spPr>
        <a:xfrm>
          <a:off x="1213615" y="3096615"/>
          <a:ext cx="9651685" cy="619487"/>
        </a:xfrm>
        <a:prstGeom prst="rect">
          <a:avLst/>
        </a:prstGeom>
        <a:gradFill rotWithShape="0">
          <a:gsLst>
            <a:gs pos="0">
              <a:schemeClr val="accent4">
                <a:hueOff val="5880535"/>
                <a:satOff val="-24466"/>
                <a:lumOff val="5765"/>
                <a:alphaOff val="0"/>
                <a:satMod val="103000"/>
                <a:lumMod val="102000"/>
                <a:tint val="94000"/>
              </a:schemeClr>
            </a:gs>
            <a:gs pos="50000">
              <a:schemeClr val="accent4">
                <a:hueOff val="5880535"/>
                <a:satOff val="-24466"/>
                <a:lumOff val="5765"/>
                <a:alphaOff val="0"/>
                <a:satMod val="110000"/>
                <a:lumMod val="100000"/>
                <a:shade val="100000"/>
              </a:schemeClr>
            </a:gs>
            <a:gs pos="100000">
              <a:schemeClr val="accent4">
                <a:hueOff val="5880535"/>
                <a:satOff val="-24466"/>
                <a:lumOff val="5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171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002060"/>
              </a:solidFill>
              <a:latin typeface="Times New Roman" panose="02020603050405020304" pitchFamily="18" charset="0"/>
              <a:cs typeface="Times New Roman" panose="02020603050405020304" pitchFamily="18" charset="0"/>
            </a:rPr>
            <a:t>HS </a:t>
          </a:r>
          <a:r>
            <a:rPr lang="en-US" sz="2000" kern="1200" dirty="0" err="1">
              <a:solidFill>
                <a:srgbClr val="002060"/>
              </a:solidFill>
              <a:latin typeface="Times New Roman" panose="02020603050405020304" pitchFamily="18" charset="0"/>
              <a:cs typeface="Times New Roman" panose="02020603050405020304" pitchFamily="18" charset="0"/>
            </a:rPr>
            <a:t>chủ</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động</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rút</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ra</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bài</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học</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hoặc</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trực</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tiếp</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tiếp</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nhận</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thông</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điệp</a:t>
          </a:r>
          <a:r>
            <a:rPr lang="en-US" sz="2000" kern="1200" dirty="0">
              <a:solidFill>
                <a:srgbClr val="002060"/>
              </a:solidFill>
              <a:latin typeface="Times New Roman" panose="02020603050405020304" pitchFamily="18" charset="0"/>
              <a:cs typeface="Times New Roman" panose="02020603050405020304" pitchFamily="18" charset="0"/>
            </a:rPr>
            <a:t>;</a:t>
          </a:r>
        </a:p>
      </dsp:txBody>
      <dsp:txXfrm>
        <a:off x="1213615" y="3096615"/>
        <a:ext cx="9651685" cy="619487"/>
      </dsp:txXfrm>
    </dsp:sp>
    <dsp:sp modelId="{A23F7830-EC5E-4120-A6B2-D54FDB89A883}">
      <dsp:nvSpPr>
        <dsp:cNvPr id="0" name=""/>
        <dsp:cNvSpPr/>
      </dsp:nvSpPr>
      <dsp:spPr>
        <a:xfrm>
          <a:off x="826435" y="3019179"/>
          <a:ext cx="774359" cy="774359"/>
        </a:xfrm>
        <a:prstGeom prst="ellipse">
          <a:avLst/>
        </a:prstGeom>
        <a:solidFill>
          <a:schemeClr val="lt1">
            <a:hueOff val="0"/>
            <a:satOff val="0"/>
            <a:lumOff val="0"/>
            <a:alphaOff val="0"/>
          </a:schemeClr>
        </a:solidFill>
        <a:ln w="6350" cap="flat" cmpd="sng" algn="ctr">
          <a:solidFill>
            <a:schemeClr val="accent4">
              <a:hueOff val="5880535"/>
              <a:satOff val="-24466"/>
              <a:lumOff val="5765"/>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087DB49-7A59-4887-8C44-04CB6B3FE05C}">
      <dsp:nvSpPr>
        <dsp:cNvPr id="0" name=""/>
        <dsp:cNvSpPr/>
      </dsp:nvSpPr>
      <dsp:spPr>
        <a:xfrm>
          <a:off x="980600" y="4025730"/>
          <a:ext cx="9884699" cy="619487"/>
        </a:xfrm>
        <a:prstGeom prst="rect">
          <a:avLst/>
        </a:prstGeom>
        <a:gradFill rotWithShape="0">
          <a:gsLst>
            <a:gs pos="0">
              <a:schemeClr val="accent4">
                <a:hueOff val="7840713"/>
                <a:satOff val="-32622"/>
                <a:lumOff val="7686"/>
                <a:alphaOff val="0"/>
                <a:satMod val="103000"/>
                <a:lumMod val="102000"/>
                <a:tint val="94000"/>
              </a:schemeClr>
            </a:gs>
            <a:gs pos="50000">
              <a:schemeClr val="accent4">
                <a:hueOff val="7840713"/>
                <a:satOff val="-32622"/>
                <a:lumOff val="7686"/>
                <a:alphaOff val="0"/>
                <a:satMod val="110000"/>
                <a:lumMod val="100000"/>
                <a:shade val="100000"/>
              </a:schemeClr>
            </a:gs>
            <a:gs pos="100000">
              <a:schemeClr val="accent4">
                <a:hueOff val="7840713"/>
                <a:satOff val="-32622"/>
                <a:lumOff val="768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171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err="1">
              <a:solidFill>
                <a:srgbClr val="002060"/>
              </a:solidFill>
              <a:latin typeface="Times New Roman" panose="02020603050405020304" pitchFamily="18" charset="0"/>
              <a:cs typeface="Times New Roman" panose="02020603050405020304" pitchFamily="18" charset="0"/>
            </a:rPr>
            <a:t>Cần</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lắng</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nghe</a:t>
          </a:r>
          <a:r>
            <a:rPr lang="en-US" sz="2000" kern="1200" dirty="0">
              <a:solidFill>
                <a:srgbClr val="002060"/>
              </a:solidFill>
              <a:latin typeface="Times New Roman" panose="02020603050405020304" pitchFamily="18" charset="0"/>
              <a:cs typeface="Times New Roman" panose="02020603050405020304" pitchFamily="18" charset="0"/>
            </a:rPr>
            <a:t> ý </a:t>
          </a:r>
          <a:r>
            <a:rPr lang="en-US" sz="2000" kern="1200" dirty="0" err="1">
              <a:solidFill>
                <a:srgbClr val="002060"/>
              </a:solidFill>
              <a:latin typeface="Times New Roman" panose="02020603050405020304" pitchFamily="18" charset="0"/>
              <a:cs typeface="Times New Roman" panose="02020603050405020304" pitchFamily="18" charset="0"/>
            </a:rPr>
            <a:t>kiến</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suy</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nghĩ</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của</a:t>
          </a:r>
          <a:r>
            <a:rPr lang="en-US" sz="2000" kern="1200" dirty="0">
              <a:solidFill>
                <a:srgbClr val="002060"/>
              </a:solidFill>
              <a:latin typeface="Times New Roman" panose="02020603050405020304" pitchFamily="18" charset="0"/>
              <a:cs typeface="Times New Roman" panose="02020603050405020304" pitchFamily="18" charset="0"/>
            </a:rPr>
            <a:t> HS </a:t>
          </a:r>
          <a:r>
            <a:rPr lang="en-US" sz="2000" kern="1200" dirty="0" err="1">
              <a:solidFill>
                <a:srgbClr val="002060"/>
              </a:solidFill>
              <a:latin typeface="Times New Roman" panose="02020603050405020304" pitchFamily="18" charset="0"/>
              <a:cs typeface="Times New Roman" panose="02020603050405020304" pitchFamily="18" charset="0"/>
            </a:rPr>
            <a:t>về</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những</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điều</a:t>
          </a:r>
          <a:r>
            <a:rPr lang="en-US" sz="2000" kern="1200" dirty="0">
              <a:solidFill>
                <a:srgbClr val="002060"/>
              </a:solidFill>
              <a:latin typeface="Times New Roman" panose="02020603050405020304" pitchFamily="18" charset="0"/>
              <a:cs typeface="Times New Roman" panose="02020603050405020304" pitchFamily="18" charset="0"/>
            </a:rPr>
            <a:t> GV </a:t>
          </a:r>
          <a:r>
            <a:rPr lang="en-US" sz="2000" kern="1200" dirty="0" err="1">
              <a:solidFill>
                <a:srgbClr val="002060"/>
              </a:solidFill>
              <a:latin typeface="Times New Roman" panose="02020603050405020304" pitchFamily="18" charset="0"/>
              <a:cs typeface="Times New Roman" panose="02020603050405020304" pitchFamily="18" charset="0"/>
            </a:rPr>
            <a:t>truyền</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tải</a:t>
          </a:r>
          <a:r>
            <a:rPr lang="en-US" sz="2000" kern="1200" dirty="0">
              <a:solidFill>
                <a:srgbClr val="002060"/>
              </a:solidFill>
              <a:latin typeface="Times New Roman" panose="02020603050405020304" pitchFamily="18" charset="0"/>
              <a:cs typeface="Times New Roman" panose="02020603050405020304" pitchFamily="18" charset="0"/>
            </a:rPr>
            <a:t>;</a:t>
          </a:r>
        </a:p>
      </dsp:txBody>
      <dsp:txXfrm>
        <a:off x="980600" y="4025730"/>
        <a:ext cx="9884699" cy="619487"/>
      </dsp:txXfrm>
    </dsp:sp>
    <dsp:sp modelId="{3871DF12-6192-4CAF-B1F5-66688D49400E}">
      <dsp:nvSpPr>
        <dsp:cNvPr id="0" name=""/>
        <dsp:cNvSpPr/>
      </dsp:nvSpPr>
      <dsp:spPr>
        <a:xfrm>
          <a:off x="593420" y="3948294"/>
          <a:ext cx="774359" cy="774359"/>
        </a:xfrm>
        <a:prstGeom prst="ellipse">
          <a:avLst/>
        </a:prstGeom>
        <a:solidFill>
          <a:schemeClr val="lt1">
            <a:hueOff val="0"/>
            <a:satOff val="0"/>
            <a:lumOff val="0"/>
            <a:alphaOff val="0"/>
          </a:schemeClr>
        </a:solidFill>
        <a:ln w="6350" cap="flat" cmpd="sng" algn="ctr">
          <a:solidFill>
            <a:schemeClr val="accent4">
              <a:hueOff val="7840713"/>
              <a:satOff val="-32622"/>
              <a:lumOff val="7686"/>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D21F572-4268-4769-AE6F-33312C0A2DDC}">
      <dsp:nvSpPr>
        <dsp:cNvPr id="0" name=""/>
        <dsp:cNvSpPr/>
      </dsp:nvSpPr>
      <dsp:spPr>
        <a:xfrm>
          <a:off x="471029" y="4954844"/>
          <a:ext cx="10394270" cy="619487"/>
        </a:xfrm>
        <a:prstGeom prst="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171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err="1">
              <a:solidFill>
                <a:srgbClr val="002060"/>
              </a:solidFill>
              <a:latin typeface="Times New Roman" panose="02020603050405020304" pitchFamily="18" charset="0"/>
              <a:cs typeface="Times New Roman" panose="02020603050405020304" pitchFamily="18" charset="0"/>
            </a:rPr>
            <a:t>Khơi</a:t>
          </a:r>
          <a:r>
            <a:rPr lang="en-US" sz="2000" kern="1200" dirty="0">
              <a:solidFill>
                <a:srgbClr val="002060"/>
              </a:solidFill>
              <a:latin typeface="Times New Roman" panose="020206030504050203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cs typeface="Times New Roman" panose="02020603050405020304" pitchFamily="18" charset="0"/>
            </a:rPr>
            <a:t>dậy</a:t>
          </a:r>
          <a:r>
            <a:rPr lang="en-US" sz="2000" kern="1200" dirty="0">
              <a:solidFill>
                <a:srgbClr val="002060"/>
              </a:solidFill>
              <a:latin typeface="Times New Roman" panose="02020603050405020304" pitchFamily="18" charset="0"/>
              <a:cs typeface="Times New Roman" panose="02020603050405020304" pitchFamily="18" charset="0"/>
            </a:rPr>
            <a:t> YẾU TỐ CẢM XÚC ở HS.</a:t>
          </a:r>
        </a:p>
      </dsp:txBody>
      <dsp:txXfrm>
        <a:off x="471029" y="4954844"/>
        <a:ext cx="10394270" cy="619487"/>
      </dsp:txXfrm>
    </dsp:sp>
    <dsp:sp modelId="{3BA14D8A-C47A-407B-9C83-A724FB2405A6}">
      <dsp:nvSpPr>
        <dsp:cNvPr id="0" name=""/>
        <dsp:cNvSpPr/>
      </dsp:nvSpPr>
      <dsp:spPr>
        <a:xfrm>
          <a:off x="83849" y="4877408"/>
          <a:ext cx="774359" cy="774359"/>
        </a:xfrm>
        <a:prstGeom prst="ellipse">
          <a:avLst/>
        </a:prstGeom>
        <a:solidFill>
          <a:schemeClr val="lt1">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6839F-2A0A-FD40-BF46-6011A1B041F1}">
      <dsp:nvSpPr>
        <dsp:cNvPr id="0" name=""/>
        <dsp:cNvSpPr/>
      </dsp:nvSpPr>
      <dsp:spPr>
        <a:xfrm>
          <a:off x="0" y="0"/>
          <a:ext cx="1157723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3FF4855-9415-AB4F-8041-DC2205FE044B}">
      <dsp:nvSpPr>
        <dsp:cNvPr id="0" name=""/>
        <dsp:cNvSpPr/>
      </dsp:nvSpPr>
      <dsp:spPr>
        <a:xfrm>
          <a:off x="0" y="0"/>
          <a:ext cx="2701423" cy="5633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120000"/>
            </a:lnSpc>
            <a:spcBef>
              <a:spcPct val="0"/>
            </a:spcBef>
            <a:spcAft>
              <a:spcPts val="0"/>
            </a:spcAft>
            <a:buNone/>
          </a:pPr>
          <a:r>
            <a:rPr lang="en-US" sz="2400" b="1" kern="1200" dirty="0">
              <a:solidFill>
                <a:srgbClr val="0432FF"/>
              </a:solidFill>
              <a:latin typeface="Times New Roman" panose="02020603050405020304" pitchFamily="18" charset="0"/>
              <a:ea typeface="+mn-ea"/>
              <a:cs typeface="Times New Roman" panose="02020603050405020304" pitchFamily="18" charset="0"/>
            </a:rPr>
            <a:t>Ý </a:t>
          </a:r>
          <a:r>
            <a:rPr lang="en-US" sz="2400" b="1" kern="1200" dirty="0" err="1">
              <a:solidFill>
                <a:srgbClr val="0432FF"/>
              </a:solidFill>
              <a:latin typeface="Times New Roman" panose="02020603050405020304" pitchFamily="18" charset="0"/>
              <a:ea typeface="+mn-ea"/>
              <a:cs typeface="Times New Roman" panose="02020603050405020304" pitchFamily="18" charset="0"/>
            </a:rPr>
            <a:t>nghĩa</a:t>
          </a:r>
          <a:r>
            <a:rPr lang="en-US" sz="2400" b="1" kern="1200" dirty="0">
              <a:solidFill>
                <a:srgbClr val="0432FF"/>
              </a:solidFill>
              <a:latin typeface="Times New Roman" panose="02020603050405020304" pitchFamily="18" charset="0"/>
              <a:ea typeface="+mn-ea"/>
              <a:cs typeface="Times New Roman" panose="02020603050405020304" pitchFamily="18" charset="0"/>
            </a:rPr>
            <a:t> </a:t>
          </a:r>
          <a:r>
            <a:rPr lang="en-US" sz="2400" b="1" kern="1200" dirty="0" err="1">
              <a:solidFill>
                <a:srgbClr val="0432FF"/>
              </a:solidFill>
              <a:latin typeface="Times New Roman" panose="02020603050405020304" pitchFamily="18" charset="0"/>
              <a:ea typeface="+mn-ea"/>
              <a:cs typeface="Times New Roman" panose="02020603050405020304" pitchFamily="18" charset="0"/>
            </a:rPr>
            <a:t>của</a:t>
          </a:r>
          <a:r>
            <a:rPr lang="en-US" sz="2400" b="1" kern="1200" dirty="0">
              <a:solidFill>
                <a:srgbClr val="0432FF"/>
              </a:solidFill>
              <a:latin typeface="Times New Roman" panose="02020603050405020304" pitchFamily="18" charset="0"/>
              <a:ea typeface="+mn-ea"/>
              <a:cs typeface="Times New Roman" panose="02020603050405020304" pitchFamily="18" charset="0"/>
            </a:rPr>
            <a:t> </a:t>
          </a:r>
          <a:r>
            <a:rPr lang="en-US" sz="2400" b="1" kern="1200" dirty="0" err="1">
              <a:solidFill>
                <a:srgbClr val="0432FF"/>
              </a:solidFill>
              <a:latin typeface="Times New Roman" panose="02020603050405020304" pitchFamily="18" charset="0"/>
              <a:ea typeface="+mn-ea"/>
              <a:cs typeface="Times New Roman" panose="02020603050405020304" pitchFamily="18" charset="0"/>
            </a:rPr>
            <a:t>việc</a:t>
          </a:r>
          <a:r>
            <a:rPr lang="en-US" sz="2400" b="1" kern="1200" dirty="0">
              <a:solidFill>
                <a:srgbClr val="0432FF"/>
              </a:solidFill>
              <a:latin typeface="Times New Roman" panose="02020603050405020304" pitchFamily="18" charset="0"/>
              <a:ea typeface="+mn-ea"/>
              <a:cs typeface="Times New Roman" panose="02020603050405020304" pitchFamily="18" charset="0"/>
            </a:rPr>
            <a:t> </a:t>
          </a:r>
          <a:r>
            <a:rPr lang="en-US" sz="2400" b="1" kern="1200" dirty="0" err="1">
              <a:solidFill>
                <a:srgbClr val="0432FF"/>
              </a:solidFill>
              <a:latin typeface="Times New Roman" panose="02020603050405020304" pitchFamily="18" charset="0"/>
              <a:ea typeface="+mn-ea"/>
              <a:cs typeface="Times New Roman" panose="02020603050405020304" pitchFamily="18" charset="0"/>
            </a:rPr>
            <a:t>tích</a:t>
          </a:r>
          <a:r>
            <a:rPr lang="en-US" sz="2400" b="1" kern="1200" dirty="0">
              <a:solidFill>
                <a:srgbClr val="0432FF"/>
              </a:solidFill>
              <a:latin typeface="Times New Roman" panose="02020603050405020304" pitchFamily="18" charset="0"/>
              <a:ea typeface="+mn-ea"/>
              <a:cs typeface="Times New Roman" panose="02020603050405020304" pitchFamily="18" charset="0"/>
            </a:rPr>
            <a:t> </a:t>
          </a:r>
          <a:r>
            <a:rPr lang="en-US" sz="2400" b="1" kern="1200" dirty="0" err="1">
              <a:solidFill>
                <a:srgbClr val="0432FF"/>
              </a:solidFill>
              <a:latin typeface="Times New Roman" panose="02020603050405020304" pitchFamily="18" charset="0"/>
              <a:ea typeface="+mn-ea"/>
              <a:cs typeface="Times New Roman" panose="02020603050405020304" pitchFamily="18" charset="0"/>
            </a:rPr>
            <a:t>hợp</a:t>
          </a:r>
          <a:r>
            <a:rPr lang="en-US" sz="2400" b="1" kern="1200" dirty="0">
              <a:solidFill>
                <a:srgbClr val="0432FF"/>
              </a:solidFill>
              <a:latin typeface="Times New Roman" panose="02020603050405020304" pitchFamily="18" charset="0"/>
              <a:ea typeface="+mn-ea"/>
              <a:cs typeface="Times New Roman" panose="02020603050405020304" pitchFamily="18" charset="0"/>
            </a:rPr>
            <a:t> </a:t>
          </a:r>
          <a:r>
            <a:rPr lang="en-US" sz="2400" b="1" kern="1200" dirty="0" err="1">
              <a:solidFill>
                <a:srgbClr val="0432FF"/>
              </a:solidFill>
              <a:latin typeface="Times New Roman" panose="02020603050405020304" pitchFamily="18" charset="0"/>
              <a:ea typeface="+mn-ea"/>
              <a:cs typeface="Times New Roman" panose="02020603050405020304" pitchFamily="18" charset="0"/>
            </a:rPr>
            <a:t>nội</a:t>
          </a:r>
          <a:r>
            <a:rPr lang="en-US" sz="2400" b="1" kern="1200" dirty="0">
              <a:solidFill>
                <a:srgbClr val="0432FF"/>
              </a:solidFill>
              <a:latin typeface="Times New Roman" panose="02020603050405020304" pitchFamily="18" charset="0"/>
              <a:ea typeface="+mn-ea"/>
              <a:cs typeface="Times New Roman" panose="02020603050405020304" pitchFamily="18" charset="0"/>
            </a:rPr>
            <a:t> dung GD </a:t>
          </a:r>
          <a:r>
            <a:rPr lang="en-US" sz="2400" b="1" kern="1200" dirty="0" err="1">
              <a:solidFill>
                <a:srgbClr val="0432FF"/>
              </a:solidFill>
              <a:latin typeface="Times New Roman" panose="02020603050405020304" pitchFamily="18" charset="0"/>
              <a:ea typeface="+mn-ea"/>
              <a:cs typeface="Times New Roman" panose="02020603050405020304" pitchFamily="18" charset="0"/>
            </a:rPr>
            <a:t>Quyền</a:t>
          </a:r>
          <a:r>
            <a:rPr lang="en-US" sz="2400" b="1" kern="1200" dirty="0">
              <a:solidFill>
                <a:srgbClr val="0432FF"/>
              </a:solidFill>
              <a:latin typeface="Times New Roman" panose="02020603050405020304" pitchFamily="18" charset="0"/>
              <a:ea typeface="+mn-ea"/>
              <a:cs typeface="Times New Roman" panose="02020603050405020304" pitchFamily="18" charset="0"/>
            </a:rPr>
            <a:t> con </a:t>
          </a:r>
          <a:r>
            <a:rPr lang="en-US" sz="2400" b="1" kern="1200" dirty="0" err="1">
              <a:solidFill>
                <a:srgbClr val="0432FF"/>
              </a:solidFill>
              <a:latin typeface="Times New Roman" panose="02020603050405020304" pitchFamily="18" charset="0"/>
              <a:ea typeface="+mn-ea"/>
              <a:cs typeface="Times New Roman" panose="02020603050405020304" pitchFamily="18" charset="0"/>
            </a:rPr>
            <a:t>người</a:t>
          </a:r>
          <a:r>
            <a:rPr lang="en-US" sz="2400" b="1" kern="1200" dirty="0">
              <a:solidFill>
                <a:srgbClr val="0432FF"/>
              </a:solidFill>
              <a:latin typeface="Times New Roman" panose="02020603050405020304" pitchFamily="18" charset="0"/>
              <a:ea typeface="+mn-ea"/>
              <a:cs typeface="Times New Roman" panose="02020603050405020304" pitchFamily="18" charset="0"/>
            </a:rPr>
            <a:t> </a:t>
          </a:r>
          <a:r>
            <a:rPr lang="en-US" sz="2400" b="1" kern="1200" dirty="0" err="1">
              <a:solidFill>
                <a:srgbClr val="0432FF"/>
              </a:solidFill>
              <a:latin typeface="Times New Roman" panose="02020603050405020304" pitchFamily="18" charset="0"/>
              <a:ea typeface="+mn-ea"/>
              <a:cs typeface="Times New Roman" panose="02020603050405020304" pitchFamily="18" charset="0"/>
            </a:rPr>
            <a:t>trong</a:t>
          </a:r>
          <a:r>
            <a:rPr lang="en-US" sz="2400" b="1" kern="1200" dirty="0">
              <a:solidFill>
                <a:srgbClr val="0432FF"/>
              </a:solidFill>
              <a:latin typeface="Times New Roman" panose="02020603050405020304" pitchFamily="18" charset="0"/>
              <a:ea typeface="+mn-ea"/>
              <a:cs typeface="Times New Roman" panose="02020603050405020304" pitchFamily="18" charset="0"/>
            </a:rPr>
            <a:t> </a:t>
          </a:r>
          <a:r>
            <a:rPr lang="en-US" sz="2400" b="1" kern="1200" dirty="0" err="1">
              <a:solidFill>
                <a:srgbClr val="0432FF"/>
              </a:solidFill>
              <a:latin typeface="Times New Roman" panose="02020603050405020304" pitchFamily="18" charset="0"/>
              <a:ea typeface="+mn-ea"/>
              <a:cs typeface="Times New Roman" panose="02020603050405020304" pitchFamily="18" charset="0"/>
            </a:rPr>
            <a:t>môn</a:t>
          </a:r>
          <a:r>
            <a:rPr lang="en-US" sz="2400" b="1" kern="1200" dirty="0">
              <a:solidFill>
                <a:srgbClr val="0432FF"/>
              </a:solidFill>
              <a:latin typeface="Times New Roman" panose="02020603050405020304" pitchFamily="18" charset="0"/>
              <a:ea typeface="+mn-ea"/>
              <a:cs typeface="Times New Roman" panose="02020603050405020304" pitchFamily="18" charset="0"/>
            </a:rPr>
            <a:t> </a:t>
          </a:r>
          <a:r>
            <a:rPr lang="en-US" sz="2400" b="1" kern="1200" dirty="0" err="1">
              <a:solidFill>
                <a:srgbClr val="0432FF"/>
              </a:solidFill>
              <a:latin typeface="Times New Roman" panose="02020603050405020304" pitchFamily="18" charset="0"/>
              <a:ea typeface="+mn-ea"/>
              <a:cs typeface="Times New Roman" panose="02020603050405020304" pitchFamily="18" charset="0"/>
            </a:rPr>
            <a:t>Tiếng</a:t>
          </a:r>
          <a:r>
            <a:rPr lang="en-US" sz="2400" b="1" kern="1200" dirty="0">
              <a:solidFill>
                <a:srgbClr val="0432FF"/>
              </a:solidFill>
              <a:latin typeface="Times New Roman" panose="02020603050405020304" pitchFamily="18" charset="0"/>
              <a:ea typeface="+mn-ea"/>
              <a:cs typeface="Times New Roman" panose="02020603050405020304" pitchFamily="18" charset="0"/>
            </a:rPr>
            <a:t> </a:t>
          </a:r>
          <a:r>
            <a:rPr lang="en-US" sz="2400" b="1" kern="1200" dirty="0" err="1">
              <a:solidFill>
                <a:srgbClr val="0432FF"/>
              </a:solidFill>
              <a:latin typeface="Times New Roman" panose="02020603050405020304" pitchFamily="18" charset="0"/>
              <a:ea typeface="+mn-ea"/>
              <a:cs typeface="Times New Roman" panose="02020603050405020304" pitchFamily="18" charset="0"/>
            </a:rPr>
            <a:t>Việt</a:t>
          </a:r>
          <a:endParaRPr lang="en-US" sz="2400" b="1" kern="1200" dirty="0">
            <a:solidFill>
              <a:srgbClr val="0432FF"/>
            </a:solidFill>
            <a:latin typeface="Times New Roman" panose="02020603050405020304" pitchFamily="18" charset="0"/>
            <a:ea typeface="+mn-ea"/>
            <a:cs typeface="Times New Roman" panose="02020603050405020304" pitchFamily="18" charset="0"/>
          </a:endParaRPr>
        </a:p>
      </dsp:txBody>
      <dsp:txXfrm>
        <a:off x="0" y="0"/>
        <a:ext cx="2701423" cy="5633654"/>
      </dsp:txXfrm>
    </dsp:sp>
    <dsp:sp modelId="{BAADA5C0-6705-584C-9235-9EFB6652B1E5}">
      <dsp:nvSpPr>
        <dsp:cNvPr id="0" name=""/>
        <dsp:cNvSpPr/>
      </dsp:nvSpPr>
      <dsp:spPr>
        <a:xfrm>
          <a:off x="2861685" y="160097"/>
          <a:ext cx="8386993" cy="1554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vi-VN" sz="2400" b="1" kern="1200" dirty="0">
              <a:solidFill>
                <a:srgbClr val="0432FF"/>
              </a:solidFill>
              <a:latin typeface="Times New Roman" panose="02020603050405020304" pitchFamily="18" charset="0"/>
              <a:cs typeface="Times New Roman" panose="02020603050405020304" pitchFamily="18" charset="0"/>
            </a:rPr>
            <a:t>1.</a:t>
          </a:r>
          <a:r>
            <a:rPr lang="vi-VN" sz="2400" kern="1200" dirty="0">
              <a:latin typeface="Times New Roman" panose="02020603050405020304" pitchFamily="18" charset="0"/>
              <a:cs typeface="Times New Roman" panose="02020603050405020304" pitchFamily="18" charset="0"/>
            </a:rPr>
            <a:t> Giáo dục Quyền con người đảm bảo tính nhân văn và các quyền của người dạy, người học; hướng đến thực hiện mục tiêu về phát triển phẩm chất, năng lực người học trong bối cảnh hiện nay</a:t>
          </a:r>
          <a:r>
            <a:rPr lang="en-US" sz="2400" kern="1200" dirty="0">
              <a:latin typeface="Times New Roman" panose="02020603050405020304" pitchFamily="18" charset="0"/>
              <a:cs typeface="Times New Roman" panose="02020603050405020304" pitchFamily="18" charset="0"/>
            </a:rPr>
            <a:t>;</a:t>
          </a: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a:off x="2861685" y="160097"/>
        <a:ext cx="8386993" cy="1554862"/>
      </dsp:txXfrm>
    </dsp:sp>
    <dsp:sp modelId="{40733938-BB4A-1442-88E5-DDEA6F787CD8}">
      <dsp:nvSpPr>
        <dsp:cNvPr id="0" name=""/>
        <dsp:cNvSpPr/>
      </dsp:nvSpPr>
      <dsp:spPr>
        <a:xfrm>
          <a:off x="2727920" y="1928807"/>
          <a:ext cx="854725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E881AE5B-2413-AD49-B8B4-F90530EBEE44}">
      <dsp:nvSpPr>
        <dsp:cNvPr id="0" name=""/>
        <dsp:cNvSpPr/>
      </dsp:nvSpPr>
      <dsp:spPr>
        <a:xfrm>
          <a:off x="2804485" y="1931026"/>
          <a:ext cx="8707628" cy="946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vi-VN" sz="2400" b="1" kern="1200" dirty="0">
              <a:solidFill>
                <a:srgbClr val="0432FF"/>
              </a:solidFill>
              <a:latin typeface="Times New Roman" panose="02020603050405020304" pitchFamily="18" charset="0"/>
              <a:cs typeface="Times New Roman" panose="02020603050405020304" pitchFamily="18" charset="0"/>
            </a:rPr>
            <a:t>2.</a:t>
          </a:r>
          <a:r>
            <a:rPr lang="vi-VN" sz="2400" b="1" kern="1200" dirty="0">
              <a:solidFill>
                <a:schemeClr val="tx1"/>
              </a:solidFill>
              <a:latin typeface="Times New Roman" panose="02020603050405020304" pitchFamily="18" charset="0"/>
              <a:cs typeface="Times New Roman" panose="02020603050405020304" pitchFamily="18" charset="0"/>
            </a:rPr>
            <a:t> </a:t>
          </a:r>
          <a:r>
            <a:rPr lang="vi-VN" sz="2400" b="0" kern="1200" dirty="0">
              <a:solidFill>
                <a:schemeClr val="tx1"/>
              </a:solidFill>
              <a:latin typeface="Times New Roman" panose="02020603050405020304" pitchFamily="18" charset="0"/>
              <a:cs typeface="Times New Roman" panose="02020603050405020304" pitchFamily="18" charset="0"/>
            </a:rPr>
            <a:t>Đảm bảo các nguyên tắc và phương pháp dạy học tích hợp</a:t>
          </a:r>
          <a:r>
            <a:rPr lang="en-US" sz="2400" b="0" kern="1200" dirty="0">
              <a:solidFill>
                <a:schemeClr val="tx1"/>
              </a:solidFill>
              <a:latin typeface="Times New Roman" panose="02020603050405020304" pitchFamily="18" charset="0"/>
              <a:cs typeface="Times New Roman" panose="02020603050405020304" pitchFamily="18" charset="0"/>
            </a:rPr>
            <a:t>;</a:t>
          </a:r>
          <a:r>
            <a:rPr lang="vi-VN" sz="2400" b="0" kern="1200" dirty="0">
              <a:solidFill>
                <a:schemeClr val="tx1"/>
              </a:solidFill>
              <a:latin typeface="Times New Roman" panose="02020603050405020304" pitchFamily="18" charset="0"/>
              <a:cs typeface="Times New Roman" panose="02020603050405020304" pitchFamily="18" charset="0"/>
            </a:rPr>
            <a:t> </a:t>
          </a:r>
        </a:p>
        <a:p>
          <a:pPr marL="0" lvl="0" indent="0" algn="just" defTabSz="1066800">
            <a:lnSpc>
              <a:spcPct val="90000"/>
            </a:lnSpc>
            <a:spcBef>
              <a:spcPct val="0"/>
            </a:spcBef>
            <a:spcAft>
              <a:spcPct val="35000"/>
            </a:spcAft>
            <a:buNone/>
          </a:pPr>
          <a:endParaRPr lang="vi-VN" sz="2400" b="0" kern="1200" dirty="0">
            <a:solidFill>
              <a:schemeClr val="tx1"/>
            </a:solidFill>
            <a:latin typeface="Times New Roman" panose="02020603050405020304" pitchFamily="18" charset="0"/>
            <a:cs typeface="Times New Roman" panose="02020603050405020304" pitchFamily="18" charset="0"/>
          </a:endParaRPr>
        </a:p>
      </dsp:txBody>
      <dsp:txXfrm>
        <a:off x="2804485" y="1931026"/>
        <a:ext cx="8707628" cy="946301"/>
      </dsp:txXfrm>
    </dsp:sp>
    <dsp:sp modelId="{303EABD4-ED1D-AB49-AF06-434A61A8383A}">
      <dsp:nvSpPr>
        <dsp:cNvPr id="0" name=""/>
        <dsp:cNvSpPr/>
      </dsp:nvSpPr>
      <dsp:spPr>
        <a:xfrm>
          <a:off x="2701423" y="2821357"/>
          <a:ext cx="854725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313CCBD1-7CF6-5D4E-8214-32964468AF93}">
      <dsp:nvSpPr>
        <dsp:cNvPr id="0" name=""/>
        <dsp:cNvSpPr/>
      </dsp:nvSpPr>
      <dsp:spPr>
        <a:xfrm>
          <a:off x="2861685" y="2981454"/>
          <a:ext cx="8386993" cy="248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n-US" sz="2400" b="1" i="0" kern="1200" dirty="0">
              <a:solidFill>
                <a:srgbClr val="0432FF"/>
              </a:solidFill>
              <a:latin typeface="Times New Roman" panose="02020603050405020304" pitchFamily="18" charset="0"/>
              <a:cs typeface="Times New Roman" panose="02020603050405020304" pitchFamily="18" charset="0"/>
            </a:rPr>
            <a:t>3.</a:t>
          </a:r>
          <a:r>
            <a:rPr lang="en-US" sz="2400" b="0" i="0" kern="1200" dirty="0">
              <a:latin typeface="Times New Roman" panose="02020603050405020304" pitchFamily="18" charset="0"/>
              <a:cs typeface="Times New Roman" panose="02020603050405020304" pitchFamily="18" charset="0"/>
            </a:rPr>
            <a:t> </a:t>
          </a:r>
          <a:r>
            <a:rPr lang="vi-VN" sz="2400" b="0" i="0" kern="1200" dirty="0">
              <a:latin typeface="Times New Roman" panose="02020603050405020304" pitchFamily="18" charset="0"/>
              <a:cs typeface="Times New Roman" panose="02020603050405020304" pitchFamily="18" charset="0"/>
            </a:rPr>
            <a:t>Khai thác tối đa tính thẩm mĩ, nhân văn của ngữ liệu dạy học môn Tiếng Việt trong các bộ sách giáo khoa</a:t>
          </a:r>
          <a:r>
            <a:rPr lang="en-US" sz="2400" b="0" i="0" kern="1200" dirty="0">
              <a:latin typeface="Times New Roman" panose="02020603050405020304" pitchFamily="18" charset="0"/>
              <a:cs typeface="Times New Roman" panose="02020603050405020304" pitchFamily="18" charset="0"/>
            </a:rPr>
            <a:t>;</a:t>
          </a:r>
        </a:p>
      </dsp:txBody>
      <dsp:txXfrm>
        <a:off x="2861685" y="2981454"/>
        <a:ext cx="8386993" cy="2483200"/>
      </dsp:txXfrm>
    </dsp:sp>
    <dsp:sp modelId="{5D0C8F34-B588-FE4F-A8B1-3D9B807B5CCD}">
      <dsp:nvSpPr>
        <dsp:cNvPr id="0" name=""/>
        <dsp:cNvSpPr/>
      </dsp:nvSpPr>
      <dsp:spPr>
        <a:xfrm>
          <a:off x="2701423" y="5464655"/>
          <a:ext cx="854725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6839F-2A0A-FD40-BF46-6011A1B041F1}">
      <dsp:nvSpPr>
        <dsp:cNvPr id="0" name=""/>
        <dsp:cNvSpPr/>
      </dsp:nvSpPr>
      <dsp:spPr>
        <a:xfrm>
          <a:off x="0" y="2257"/>
          <a:ext cx="11577234"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3FF4855-9415-AB4F-8041-DC2205FE044B}">
      <dsp:nvSpPr>
        <dsp:cNvPr id="0" name=""/>
        <dsp:cNvSpPr/>
      </dsp:nvSpPr>
      <dsp:spPr>
        <a:xfrm>
          <a:off x="0" y="2257"/>
          <a:ext cx="2701423" cy="3990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120000"/>
            </a:lnSpc>
            <a:spcBef>
              <a:spcPct val="0"/>
            </a:spcBef>
            <a:spcAft>
              <a:spcPts val="0"/>
            </a:spcAft>
            <a:buNone/>
          </a:pPr>
          <a:r>
            <a:rPr lang="en-US" sz="2400" b="1" kern="1200" dirty="0" err="1">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b="1" kern="1200" dirty="0">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b="1" kern="1200" dirty="0">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b="1" kern="1200" dirty="0">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400" b="1" kern="1200" dirty="0">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kern="1200" dirty="0">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kern="1200" dirty="0">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b="1" kern="1200" dirty="0">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b="1" kern="1200" dirty="0">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kern="1200" dirty="0">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kern="1200" dirty="0">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b="1" kern="1200" dirty="0" err="1">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b="1" kern="1200" dirty="0">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b="1" kern="1200" dirty="0">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400" b="1" kern="1200" dirty="0">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b="1" kern="1200" dirty="0" err="1">
              <a:solidFill>
                <a:srgbClr val="0432FF"/>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400" b="1" kern="1200" dirty="0">
            <a:solidFill>
              <a:srgbClr val="0432FF"/>
            </a:solidFill>
            <a:latin typeface="Times New Roman" panose="02020603050405020304" pitchFamily="18" charset="0"/>
            <a:cs typeface="Times New Roman" panose="02020603050405020304" pitchFamily="18" charset="0"/>
          </a:endParaRPr>
        </a:p>
      </dsp:txBody>
      <dsp:txXfrm>
        <a:off x="0" y="2257"/>
        <a:ext cx="2701423" cy="3990724"/>
      </dsp:txXfrm>
    </dsp:sp>
    <dsp:sp modelId="{BAADA5C0-6705-584C-9235-9EFB6652B1E5}">
      <dsp:nvSpPr>
        <dsp:cNvPr id="0" name=""/>
        <dsp:cNvSpPr/>
      </dsp:nvSpPr>
      <dsp:spPr>
        <a:xfrm>
          <a:off x="2861685" y="93938"/>
          <a:ext cx="8386993" cy="890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vi-VN" sz="2400" b="1" kern="1200" dirty="0">
              <a:solidFill>
                <a:srgbClr val="0432FF"/>
              </a:solidFill>
              <a:latin typeface="Times New Roman" panose="02020603050405020304" pitchFamily="18" charset="0"/>
              <a:cs typeface="Times New Roman" panose="02020603050405020304" pitchFamily="18" charset="0"/>
            </a:rPr>
            <a:t>1.</a:t>
          </a:r>
          <a:r>
            <a:rPr lang="vi-VN" sz="2400" kern="1200" dirty="0">
              <a:latin typeface="Times New Roman" panose="02020603050405020304" pitchFamily="18" charset="0"/>
              <a:cs typeface="Times New Roman" panose="02020603050405020304" pitchFamily="18" charset="0"/>
            </a:rPr>
            <a:t> Chương trình Giáo dục phổ thông môn Ngữ văn, cấp tiểu học xác định rõ các mục tiêu phát triển phẩm chất, năng lực </a:t>
          </a:r>
          <a:r>
            <a:rPr lang="en-US" sz="2400" kern="1200" dirty="0" err="1">
              <a:latin typeface="Times New Roman" panose="02020603050405020304" pitchFamily="18" charset="0"/>
              <a:cs typeface="Times New Roman" panose="02020603050405020304" pitchFamily="18" charset="0"/>
            </a:rPr>
            <a:t>học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sinh</a:t>
          </a:r>
          <a:r>
            <a:rPr lang="en-US" sz="2400" kern="1200" dirty="0">
              <a:latin typeface="Times New Roman" panose="02020603050405020304" pitchFamily="18" charset="0"/>
              <a:cs typeface="Times New Roman" panose="02020603050405020304" pitchFamily="18" charset="0"/>
            </a:rPr>
            <a:t> </a:t>
          </a:r>
          <a:r>
            <a:rPr lang="en-US" sz="2400" kern="1200" dirty="0">
              <a:latin typeface="Times New Roman" panose="02020603050405020304" pitchFamily="18" charset="0"/>
              <a:cs typeface="Times New Roman" panose="02020603050405020304" pitchFamily="18" charset="0"/>
              <a:sym typeface="Wingdings" panose="05000000000000000000" pitchFamily="2" charset="2"/>
            </a:rPr>
            <a:t> </a:t>
          </a:r>
          <a:r>
            <a:rPr lang="vi-VN" sz="2400" kern="1200" dirty="0">
              <a:latin typeface="Times New Roman" panose="02020603050405020304" pitchFamily="18" charset="0"/>
              <a:cs typeface="Times New Roman" panose="02020603050405020304" pitchFamily="18" charset="0"/>
            </a:rPr>
            <a:t>phù hợp với tiêu chí tích hợp</a:t>
          </a:r>
          <a:r>
            <a:rPr lang="en-US" sz="2400" kern="1200" dirty="0">
              <a:latin typeface="Times New Roman" panose="02020603050405020304" pitchFamily="18" charset="0"/>
              <a:cs typeface="Times New Roman" panose="02020603050405020304" pitchFamily="18" charset="0"/>
            </a:rPr>
            <a:t> </a:t>
          </a:r>
          <a:r>
            <a:rPr lang="vi-VN" sz="2400" b="0" i="0" kern="1200" dirty="0">
              <a:latin typeface="Times New Roman" panose="02020603050405020304" pitchFamily="18" charset="0"/>
              <a:cs typeface="Times New Roman" panose="02020603050405020304" pitchFamily="18" charset="0"/>
            </a:rPr>
            <a:t>nội dung Quyền con người</a:t>
          </a:r>
          <a:r>
            <a:rPr lang="en-US" sz="2400" kern="1200" dirty="0">
              <a:latin typeface="Times New Roman" panose="02020603050405020304" pitchFamily="18" charset="0"/>
              <a:cs typeface="Times New Roman" panose="02020603050405020304" pitchFamily="18" charset="0"/>
            </a:rPr>
            <a:t>;</a:t>
          </a:r>
          <a:endParaRPr lang="en-US" sz="2400" kern="1200" dirty="0">
            <a:solidFill>
              <a:schemeClr val="tx1"/>
            </a:solidFill>
            <a:latin typeface="Times New Roman" panose="02020603050405020304" pitchFamily="18" charset="0"/>
            <a:cs typeface="Times New Roman" panose="02020603050405020304" pitchFamily="18" charset="0"/>
          </a:endParaRPr>
        </a:p>
      </dsp:txBody>
      <dsp:txXfrm>
        <a:off x="2861685" y="93938"/>
        <a:ext cx="8386993" cy="890410"/>
      </dsp:txXfrm>
    </dsp:sp>
    <dsp:sp modelId="{40733938-BB4A-1442-88E5-DDEA6F787CD8}">
      <dsp:nvSpPr>
        <dsp:cNvPr id="0" name=""/>
        <dsp:cNvSpPr/>
      </dsp:nvSpPr>
      <dsp:spPr>
        <a:xfrm>
          <a:off x="2754416" y="45134"/>
          <a:ext cx="854725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E881AE5B-2413-AD49-B8B4-F90530EBEE44}">
      <dsp:nvSpPr>
        <dsp:cNvPr id="0" name=""/>
        <dsp:cNvSpPr/>
      </dsp:nvSpPr>
      <dsp:spPr>
        <a:xfrm>
          <a:off x="2869568" y="1547547"/>
          <a:ext cx="8707628" cy="1367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vi-VN" sz="2400" b="1" kern="1200" dirty="0">
              <a:solidFill>
                <a:srgbClr val="0432FF"/>
              </a:solidFill>
              <a:latin typeface="Times New Roman" panose="02020603050405020304" pitchFamily="18" charset="0"/>
              <a:cs typeface="Times New Roman" panose="02020603050405020304" pitchFamily="18" charset="0"/>
            </a:rPr>
            <a:t>2.</a:t>
          </a:r>
          <a:r>
            <a:rPr lang="vi-VN" sz="2400" b="1" kern="1200" dirty="0">
              <a:solidFill>
                <a:schemeClr val="tx1"/>
              </a:solidFill>
              <a:latin typeface="Times New Roman" panose="02020603050405020304" pitchFamily="18" charset="0"/>
              <a:cs typeface="Times New Roman" panose="02020603050405020304" pitchFamily="18" charset="0"/>
            </a:rPr>
            <a:t> </a:t>
          </a:r>
          <a:r>
            <a:rPr lang="vi-VN" sz="2400" b="0" kern="1200" dirty="0">
              <a:solidFill>
                <a:schemeClr val="tx1"/>
              </a:solidFill>
              <a:latin typeface="Times New Roman" panose="02020603050405020304" pitchFamily="18" charset="0"/>
              <a:cs typeface="Times New Roman" panose="02020603050405020304" pitchFamily="18" charset="0"/>
            </a:rPr>
            <a:t>Các hoạt động đọc, viết, nói và nghe gắn với những vấn đề thường nhật, gần gũi với suy nghĩ, cảm xúc </a:t>
          </a:r>
          <a:r>
            <a:rPr lang="en-US" sz="2400" b="0" kern="1200" dirty="0" err="1">
              <a:solidFill>
                <a:schemeClr val="tx1"/>
              </a:solidFill>
              <a:latin typeface="Times New Roman" panose="02020603050405020304" pitchFamily="18" charset="0"/>
              <a:cs typeface="Times New Roman" panose="02020603050405020304" pitchFamily="18" charset="0"/>
            </a:rPr>
            <a:t>của</a:t>
          </a:r>
          <a:r>
            <a:rPr lang="en-US" sz="2400" b="0" kern="1200" dirty="0">
              <a:solidFill>
                <a:schemeClr val="tx1"/>
              </a:solidFill>
              <a:latin typeface="Times New Roman" panose="02020603050405020304" pitchFamily="18" charset="0"/>
              <a:cs typeface="Times New Roman" panose="02020603050405020304" pitchFamily="18" charset="0"/>
            </a:rPr>
            <a:t> </a:t>
          </a:r>
          <a:r>
            <a:rPr lang="en-US" sz="2400" b="0" kern="1200" dirty="0" err="1">
              <a:solidFill>
                <a:schemeClr val="tx1"/>
              </a:solidFill>
              <a:latin typeface="Times New Roman" panose="02020603050405020304" pitchFamily="18" charset="0"/>
              <a:cs typeface="Times New Roman" panose="02020603050405020304" pitchFamily="18" charset="0"/>
            </a:rPr>
            <a:t>học</a:t>
          </a:r>
          <a:r>
            <a:rPr lang="en-US" sz="2400" b="0" kern="1200" dirty="0">
              <a:solidFill>
                <a:schemeClr val="tx1"/>
              </a:solidFill>
              <a:latin typeface="Times New Roman" panose="02020603050405020304" pitchFamily="18" charset="0"/>
              <a:cs typeface="Times New Roman" panose="02020603050405020304" pitchFamily="18" charset="0"/>
            </a:rPr>
            <a:t> </a:t>
          </a:r>
          <a:r>
            <a:rPr lang="en-US" sz="2400" b="0" kern="1200" dirty="0" err="1">
              <a:solidFill>
                <a:schemeClr val="tx1"/>
              </a:solidFill>
              <a:latin typeface="Times New Roman" panose="02020603050405020304" pitchFamily="18" charset="0"/>
              <a:cs typeface="Times New Roman" panose="02020603050405020304" pitchFamily="18" charset="0"/>
            </a:rPr>
            <a:t>sinh</a:t>
          </a:r>
          <a:r>
            <a:rPr lang="en-US" sz="2400" b="0" kern="1200" dirty="0">
              <a:solidFill>
                <a:schemeClr val="tx1"/>
              </a:solidFill>
              <a:latin typeface="Times New Roman" panose="02020603050405020304" pitchFamily="18" charset="0"/>
              <a:cs typeface="Times New Roman" panose="02020603050405020304" pitchFamily="18" charset="0"/>
            </a:rPr>
            <a:t> </a:t>
          </a:r>
          <a:r>
            <a:rPr lang="en-US" sz="2400" b="0" kern="12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vi-VN" sz="2400" b="0" kern="1200" dirty="0">
              <a:solidFill>
                <a:schemeClr val="tx1"/>
              </a:solidFill>
              <a:latin typeface="Times New Roman" panose="02020603050405020304" pitchFamily="18" charset="0"/>
              <a:cs typeface="Times New Roman" panose="02020603050405020304" pitchFamily="18" charset="0"/>
            </a:rPr>
            <a:t> thuận lợi cho tích hợp</a:t>
          </a:r>
          <a:r>
            <a:rPr lang="en-US" sz="2400" b="0" kern="1200" dirty="0">
              <a:solidFill>
                <a:schemeClr val="tx1"/>
              </a:solidFill>
              <a:latin typeface="Times New Roman" panose="02020603050405020304" pitchFamily="18" charset="0"/>
              <a:cs typeface="Times New Roman" panose="02020603050405020304" pitchFamily="18" charset="0"/>
            </a:rPr>
            <a:t> </a:t>
          </a:r>
          <a:r>
            <a:rPr lang="vi-VN" sz="2400" b="0" i="0" kern="1200" dirty="0">
              <a:latin typeface="Times New Roman" panose="02020603050405020304" pitchFamily="18" charset="0"/>
              <a:cs typeface="Times New Roman" panose="02020603050405020304" pitchFamily="18" charset="0"/>
            </a:rPr>
            <a:t>nội dung Quyền con người</a:t>
          </a:r>
          <a:r>
            <a:rPr lang="en-US" sz="2400" b="0" kern="1200" dirty="0">
              <a:solidFill>
                <a:schemeClr val="tx1"/>
              </a:solidFill>
              <a:latin typeface="Times New Roman" panose="02020603050405020304" pitchFamily="18" charset="0"/>
              <a:cs typeface="Times New Roman" panose="02020603050405020304" pitchFamily="18" charset="0"/>
            </a:rPr>
            <a:t>;</a:t>
          </a:r>
          <a:endParaRPr lang="vi-VN" sz="2400" b="0" kern="1200" dirty="0">
            <a:solidFill>
              <a:schemeClr val="tx1"/>
            </a:solidFill>
            <a:latin typeface="Times New Roman" panose="02020603050405020304" pitchFamily="18" charset="0"/>
            <a:cs typeface="Times New Roman" panose="02020603050405020304" pitchFamily="18" charset="0"/>
          </a:endParaRPr>
        </a:p>
      </dsp:txBody>
      <dsp:txXfrm>
        <a:off x="2869568" y="1547547"/>
        <a:ext cx="8707628" cy="1367300"/>
      </dsp:txXfrm>
    </dsp:sp>
    <dsp:sp modelId="{303EABD4-ED1D-AB49-AF06-434A61A8383A}">
      <dsp:nvSpPr>
        <dsp:cNvPr id="0" name=""/>
        <dsp:cNvSpPr/>
      </dsp:nvSpPr>
      <dsp:spPr>
        <a:xfrm>
          <a:off x="2855872" y="1366575"/>
          <a:ext cx="854725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313CCBD1-7CF6-5D4E-8214-32964468AF93}">
      <dsp:nvSpPr>
        <dsp:cNvPr id="0" name=""/>
        <dsp:cNvSpPr/>
      </dsp:nvSpPr>
      <dsp:spPr>
        <a:xfrm>
          <a:off x="2873463" y="2742046"/>
          <a:ext cx="8703770" cy="1362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n-US" sz="2400" b="1" i="0" kern="1200" dirty="0">
              <a:solidFill>
                <a:srgbClr val="0432FF"/>
              </a:solidFill>
              <a:latin typeface="Times New Roman" panose="02020603050405020304" pitchFamily="18" charset="0"/>
              <a:cs typeface="Times New Roman" panose="02020603050405020304" pitchFamily="18" charset="0"/>
            </a:rPr>
            <a:t>3.</a:t>
          </a:r>
          <a:r>
            <a:rPr lang="en-US" sz="2400" b="0" i="0" kern="1200" dirty="0">
              <a:latin typeface="Times New Roman" panose="02020603050405020304" pitchFamily="18" charset="0"/>
              <a:cs typeface="Times New Roman" panose="02020603050405020304" pitchFamily="18" charset="0"/>
            </a:rPr>
            <a:t> </a:t>
          </a:r>
          <a:r>
            <a:rPr lang="vi-VN" sz="2400" b="0" i="0" kern="1200" dirty="0">
              <a:latin typeface="Times New Roman" panose="02020603050405020304" pitchFamily="18" charset="0"/>
              <a:cs typeface="Times New Roman" panose="02020603050405020304" pitchFamily="18" charset="0"/>
            </a:rPr>
            <a:t>Một số mạch kiến thức tiếng Việt, </a:t>
          </a:r>
          <a:r>
            <a:rPr lang="en-US" sz="2400" b="0" i="0" kern="1200" dirty="0" err="1">
              <a:latin typeface="Times New Roman" panose="02020603050405020304" pitchFamily="18" charset="0"/>
              <a:cs typeface="Times New Roman" panose="02020603050405020304" pitchFamily="18" charset="0"/>
            </a:rPr>
            <a:t>kiến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thức</a:t>
          </a:r>
          <a:r>
            <a:rPr lang="en-US" sz="2400" b="0" i="0" kern="1200" dirty="0">
              <a:latin typeface="Times New Roman" panose="02020603050405020304" pitchFamily="18" charset="0"/>
              <a:cs typeface="Times New Roman" panose="02020603050405020304" pitchFamily="18" charset="0"/>
            </a:rPr>
            <a:t> </a:t>
          </a:r>
          <a:r>
            <a:rPr lang="vi-VN" sz="2400" b="0" i="0" kern="1200" dirty="0">
              <a:latin typeface="Times New Roman" panose="02020603050405020304" pitchFamily="18" charset="0"/>
              <a:cs typeface="Times New Roman" panose="02020603050405020304" pitchFamily="18" charset="0"/>
            </a:rPr>
            <a:t>văn học có giá trị bổ trợ cho tích hợp nội dung Quyền con người</a:t>
          </a:r>
          <a:r>
            <a:rPr lang="en-US" sz="2400" b="0" i="0" kern="1200" dirty="0">
              <a:latin typeface="Times New Roman" panose="02020603050405020304" pitchFamily="18" charset="0"/>
              <a:cs typeface="Times New Roman" panose="02020603050405020304" pitchFamily="18" charset="0"/>
            </a:rPr>
            <a:t>;</a:t>
          </a:r>
        </a:p>
      </dsp:txBody>
      <dsp:txXfrm>
        <a:off x="2873463" y="2742046"/>
        <a:ext cx="8703770" cy="1362349"/>
      </dsp:txXfrm>
    </dsp:sp>
    <dsp:sp modelId="{5D0C8F34-B588-FE4F-A8B1-3D9B807B5CCD}">
      <dsp:nvSpPr>
        <dsp:cNvPr id="0" name=""/>
        <dsp:cNvSpPr/>
      </dsp:nvSpPr>
      <dsp:spPr>
        <a:xfrm>
          <a:off x="2855872" y="2694296"/>
          <a:ext cx="854725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231926F4-5F64-A44F-89F6-A89D704BA0C8}">
      <dsp:nvSpPr>
        <dsp:cNvPr id="0" name=""/>
        <dsp:cNvSpPr/>
      </dsp:nvSpPr>
      <dsp:spPr>
        <a:xfrm flipV="1">
          <a:off x="2855524" y="3790913"/>
          <a:ext cx="8721709" cy="75768"/>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ACF7323-C0FE-D14B-BC3F-5A04CBDAB464}">
      <dsp:nvSpPr>
        <dsp:cNvPr id="0" name=""/>
        <dsp:cNvSpPr/>
      </dsp:nvSpPr>
      <dsp:spPr>
        <a:xfrm>
          <a:off x="2780180" y="4071006"/>
          <a:ext cx="8797053" cy="1488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ts val="0"/>
            </a:spcAft>
            <a:buNone/>
          </a:pPr>
          <a:r>
            <a:rPr lang="en-US" sz="2400" kern="1200" dirty="0">
              <a:latin typeface="Times New Roman" panose="02020603050405020304" pitchFamily="18" charset="0"/>
              <a:cs typeface="Times New Roman" panose="02020603050405020304" pitchFamily="18" charset="0"/>
            </a:rPr>
            <a:t> </a:t>
          </a:r>
          <a:r>
            <a:rPr lang="en-US" sz="2400" b="1" kern="1200" dirty="0">
              <a:solidFill>
                <a:srgbClr val="0432FF"/>
              </a:solidFill>
              <a:latin typeface="Times New Roman" panose="02020603050405020304" pitchFamily="18" charset="0"/>
              <a:cs typeface="Times New Roman" panose="02020603050405020304" pitchFamily="18" charset="0"/>
            </a:rPr>
            <a:t>4. </a:t>
          </a:r>
          <a:r>
            <a:rPr lang="en-US" sz="2400" kern="1200" dirty="0" err="1">
              <a:latin typeface="Times New Roman" panose="02020603050405020304" pitchFamily="18" charset="0"/>
              <a:cs typeface="Times New Roman" panose="02020603050405020304" pitchFamily="18" charset="0"/>
            </a:rPr>
            <a:t>Ngữ</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liệu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dạy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học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dạng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sinh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động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đặt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nhiều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vấn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đề</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có</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tính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nhân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văn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thời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như</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kiến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không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gian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vui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chơi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học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tập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tích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cực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trẻ</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đảm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bảo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quyền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được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chăm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sóc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yêu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thương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quyền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được</a:t>
          </a:r>
          <a:r>
            <a:rPr lang="en-US" sz="2400" kern="1200" dirty="0">
              <a:latin typeface="Times New Roman" panose="02020603050405020304" pitchFamily="18" charset="0"/>
              <a:cs typeface="Times New Roman" panose="02020603050405020304" pitchFamily="18" charset="0"/>
            </a:rPr>
            <a:t> chia </a:t>
          </a:r>
          <a:r>
            <a:rPr lang="en-US" sz="2400" kern="1200" dirty="0" err="1">
              <a:latin typeface="Times New Roman" panose="02020603050405020304" pitchFamily="18" charset="0"/>
              <a:cs typeface="Times New Roman" panose="02020603050405020304" pitchFamily="18" charset="0"/>
            </a:rPr>
            <a:t>sẻ</a:t>
          </a:r>
          <a:r>
            <a:rPr lang="en-US" sz="2400" kern="1200" dirty="0">
              <a:latin typeface="Times New Roman" panose="02020603050405020304" pitchFamily="18" charset="0"/>
              <a:cs typeface="Times New Roman" panose="02020603050405020304" pitchFamily="18" charset="0"/>
            </a:rPr>
            <a:t>...</a:t>
          </a:r>
        </a:p>
      </dsp:txBody>
      <dsp:txXfrm>
        <a:off x="2780180" y="4071006"/>
        <a:ext cx="8797053" cy="148885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63302E-D467-4CE9-B974-D7A29C95829B}" type="datetimeFigureOut">
              <a:rPr lang="en-US" smtClean="0"/>
              <a:t>8/18/2024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1CF675-BC0F-4DCF-AED4-66982F5D4835}" type="slidenum">
              <a:rPr lang="en-US" smtClean="0"/>
              <a:t>‹#›</a:t>
            </a:fld>
            <a:endParaRPr lang="en-US"/>
          </a:p>
        </p:txBody>
      </p:sp>
    </p:spTree>
    <p:extLst>
      <p:ext uri="{BB962C8B-B14F-4D97-AF65-F5344CB8AC3E}">
        <p14:creationId xmlns:p14="http://schemas.microsoft.com/office/powerpoint/2010/main" val="1521975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1CF675-BC0F-4DCF-AED4-66982F5D4835}" type="slidenum">
              <a:rPr lang="en-US" smtClean="0"/>
              <a:t>5</a:t>
            </a:fld>
            <a:endParaRPr lang="en-US"/>
          </a:p>
        </p:txBody>
      </p:sp>
    </p:spTree>
    <p:extLst>
      <p:ext uri="{BB962C8B-B14F-4D97-AF65-F5344CB8AC3E}">
        <p14:creationId xmlns:p14="http://schemas.microsoft.com/office/powerpoint/2010/main" val="791064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NỘI DUNG 1. Ý NGHĨA CỦA VIỆC TÍCH HỢP… Nhấn mạnh 03 giá trị của tích hợp giáo dục Quyền con người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CCCE72-27A5-F040-965D-34927EF7518E}"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693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Khẳng định ƯU THẾ của môn Tiếng Việt với việc tích hợp nội dung giáo dục Quyền con người (qua 4 ý)</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CCCE72-27A5-F040-965D-34927EF7518E}"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395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Điểm qua nội dung gợi ý tích hợp trong SGK Tiếng Việt 1, 2, 4 của bộ Kết nối tri thức với cuộc sống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CCCE72-27A5-F040-965D-34927EF7518E}"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90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Lớp 4, Chân trời sáng tạo: Nhiều vấn đề mới, sát với Quyền con người đã được thể hiện trong các văn bản đọc, các yêu cầu luyện viết, nói và nghe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CCCE72-27A5-F040-965D-34927EF7518E}"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6722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CF675-BC0F-4DCF-AED4-66982F5D48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322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02210-9CD0-47E1-8111-94C4EE8F79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C767C1-F122-4F49-B6FC-1DEDD65214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9B2805-C534-05BC-B009-9F97E9EAD35D}"/>
              </a:ext>
            </a:extLst>
          </p:cNvPr>
          <p:cNvSpPr>
            <a:spLocks noGrp="1"/>
          </p:cNvSpPr>
          <p:nvPr>
            <p:ph type="dt" sz="half" idx="10"/>
          </p:nvPr>
        </p:nvSpPr>
        <p:spPr/>
        <p:txBody>
          <a:bodyPr/>
          <a:lstStyle/>
          <a:p>
            <a:fld id="{A6239CFA-D693-4F7A-84E6-5904890D85B3}" type="datetimeFigureOut">
              <a:rPr lang="en-US" smtClean="0"/>
              <a:t>8/18/2024</a:t>
            </a:fld>
            <a:endParaRPr lang="en-US"/>
          </a:p>
        </p:txBody>
      </p:sp>
      <p:sp>
        <p:nvSpPr>
          <p:cNvPr id="5" name="Footer Placeholder 4">
            <a:extLst>
              <a:ext uri="{FF2B5EF4-FFF2-40B4-BE49-F238E27FC236}">
                <a16:creationId xmlns:a16="http://schemas.microsoft.com/office/drawing/2014/main" id="{6A728759-7B71-FAA2-23C3-915675F0FB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964E67-F137-4A7D-038A-FE866C39A0CB}"/>
              </a:ext>
            </a:extLst>
          </p:cNvPr>
          <p:cNvSpPr>
            <a:spLocks noGrp="1"/>
          </p:cNvSpPr>
          <p:nvPr>
            <p:ph type="sldNum" sz="quarter" idx="12"/>
          </p:nvPr>
        </p:nvSpPr>
        <p:spPr/>
        <p:txBody>
          <a:bodyPr/>
          <a:lstStyle/>
          <a:p>
            <a:fld id="{21C7522F-3117-47D9-ABE7-E0F8C13E1891}" type="slidenum">
              <a:rPr lang="en-US" smtClean="0"/>
              <a:t>‹#›</a:t>
            </a:fld>
            <a:endParaRPr lang="en-US"/>
          </a:p>
        </p:txBody>
      </p:sp>
    </p:spTree>
    <p:extLst>
      <p:ext uri="{BB962C8B-B14F-4D97-AF65-F5344CB8AC3E}">
        <p14:creationId xmlns:p14="http://schemas.microsoft.com/office/powerpoint/2010/main" val="2379485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EA85F-FE31-812A-EF73-A83350BDBE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5A7EB2-A29A-B918-B56A-9D77F789E7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3EE61-797C-FE8A-7289-60A20E7E405A}"/>
              </a:ext>
            </a:extLst>
          </p:cNvPr>
          <p:cNvSpPr>
            <a:spLocks noGrp="1"/>
          </p:cNvSpPr>
          <p:nvPr>
            <p:ph type="dt" sz="half" idx="10"/>
          </p:nvPr>
        </p:nvSpPr>
        <p:spPr/>
        <p:txBody>
          <a:bodyPr/>
          <a:lstStyle/>
          <a:p>
            <a:fld id="{A6239CFA-D693-4F7A-84E6-5904890D85B3}" type="datetimeFigureOut">
              <a:rPr lang="en-US" smtClean="0"/>
              <a:t>8/18/2024</a:t>
            </a:fld>
            <a:endParaRPr lang="en-US"/>
          </a:p>
        </p:txBody>
      </p:sp>
      <p:sp>
        <p:nvSpPr>
          <p:cNvPr id="5" name="Footer Placeholder 4">
            <a:extLst>
              <a:ext uri="{FF2B5EF4-FFF2-40B4-BE49-F238E27FC236}">
                <a16:creationId xmlns:a16="http://schemas.microsoft.com/office/drawing/2014/main" id="{B87EFC1B-0646-E347-39FE-4C082483B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8AEB2A-683F-7752-4E67-7C12FC015136}"/>
              </a:ext>
            </a:extLst>
          </p:cNvPr>
          <p:cNvSpPr>
            <a:spLocks noGrp="1"/>
          </p:cNvSpPr>
          <p:nvPr>
            <p:ph type="sldNum" sz="quarter" idx="12"/>
          </p:nvPr>
        </p:nvSpPr>
        <p:spPr/>
        <p:txBody>
          <a:bodyPr/>
          <a:lstStyle/>
          <a:p>
            <a:fld id="{21C7522F-3117-47D9-ABE7-E0F8C13E1891}" type="slidenum">
              <a:rPr lang="en-US" smtClean="0"/>
              <a:t>‹#›</a:t>
            </a:fld>
            <a:endParaRPr lang="en-US"/>
          </a:p>
        </p:txBody>
      </p:sp>
    </p:spTree>
    <p:extLst>
      <p:ext uri="{BB962C8B-B14F-4D97-AF65-F5344CB8AC3E}">
        <p14:creationId xmlns:p14="http://schemas.microsoft.com/office/powerpoint/2010/main" val="1395824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4EC4C8-C320-0636-83AD-2B7DB438D2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E0BEAD-213E-415F-2D30-B6123A166B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C5F82-38EC-93DE-B08E-AA17C0B04C24}"/>
              </a:ext>
            </a:extLst>
          </p:cNvPr>
          <p:cNvSpPr>
            <a:spLocks noGrp="1"/>
          </p:cNvSpPr>
          <p:nvPr>
            <p:ph type="dt" sz="half" idx="10"/>
          </p:nvPr>
        </p:nvSpPr>
        <p:spPr/>
        <p:txBody>
          <a:bodyPr/>
          <a:lstStyle/>
          <a:p>
            <a:fld id="{A6239CFA-D693-4F7A-84E6-5904890D85B3}" type="datetimeFigureOut">
              <a:rPr lang="en-US" smtClean="0"/>
              <a:t>8/18/2024</a:t>
            </a:fld>
            <a:endParaRPr lang="en-US"/>
          </a:p>
        </p:txBody>
      </p:sp>
      <p:sp>
        <p:nvSpPr>
          <p:cNvPr id="5" name="Footer Placeholder 4">
            <a:extLst>
              <a:ext uri="{FF2B5EF4-FFF2-40B4-BE49-F238E27FC236}">
                <a16:creationId xmlns:a16="http://schemas.microsoft.com/office/drawing/2014/main" id="{7F9D101B-BF35-6203-B732-5BDFB3922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7CFD70-72DF-A09A-C253-CA2670FAAC5E}"/>
              </a:ext>
            </a:extLst>
          </p:cNvPr>
          <p:cNvSpPr>
            <a:spLocks noGrp="1"/>
          </p:cNvSpPr>
          <p:nvPr>
            <p:ph type="sldNum" sz="quarter" idx="12"/>
          </p:nvPr>
        </p:nvSpPr>
        <p:spPr/>
        <p:txBody>
          <a:bodyPr/>
          <a:lstStyle/>
          <a:p>
            <a:fld id="{21C7522F-3117-47D9-ABE7-E0F8C13E1891}" type="slidenum">
              <a:rPr lang="en-US" smtClean="0"/>
              <a:t>‹#›</a:t>
            </a:fld>
            <a:endParaRPr lang="en-US"/>
          </a:p>
        </p:txBody>
      </p:sp>
    </p:spTree>
    <p:extLst>
      <p:ext uri="{BB962C8B-B14F-4D97-AF65-F5344CB8AC3E}">
        <p14:creationId xmlns:p14="http://schemas.microsoft.com/office/powerpoint/2010/main" val="1584831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ACF985-52D9-7E49-B85C-7717EE50D04B}" type="datetimeFigureOut">
              <a:rPr lang="en-VN" smtClean="0"/>
              <a:t>08/18/2024</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0A8507F7-CB08-E946-9727-E66A5A8F7E61}" type="slidenum">
              <a:rPr lang="en-VN" smtClean="0"/>
              <a:t>‹#›</a:t>
            </a:fld>
            <a:endParaRPr lang="en-VN"/>
          </a:p>
        </p:txBody>
      </p:sp>
    </p:spTree>
    <p:extLst>
      <p:ext uri="{BB962C8B-B14F-4D97-AF65-F5344CB8AC3E}">
        <p14:creationId xmlns:p14="http://schemas.microsoft.com/office/powerpoint/2010/main" val="73624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ACF985-52D9-7E49-B85C-7717EE50D04B}" type="datetimeFigureOut">
              <a:rPr lang="en-VN" smtClean="0"/>
              <a:t>08/18/2024</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0A8507F7-CB08-E946-9727-E66A5A8F7E61}" type="slidenum">
              <a:rPr lang="en-VN" smtClean="0"/>
              <a:t>‹#›</a:t>
            </a:fld>
            <a:endParaRPr lang="en-VN"/>
          </a:p>
        </p:txBody>
      </p:sp>
    </p:spTree>
    <p:extLst>
      <p:ext uri="{BB962C8B-B14F-4D97-AF65-F5344CB8AC3E}">
        <p14:creationId xmlns:p14="http://schemas.microsoft.com/office/powerpoint/2010/main" val="1467834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F5ACF985-52D9-7E49-B85C-7717EE50D04B}" type="datetimeFigureOut">
              <a:rPr lang="en-VN" smtClean="0"/>
              <a:t>08/18/2024</a:t>
            </a:fld>
            <a:endParaRPr lang="en-VN"/>
          </a:p>
        </p:txBody>
      </p:sp>
      <p:sp>
        <p:nvSpPr>
          <p:cNvPr id="5" name="Footer Placeholder 4"/>
          <p:cNvSpPr>
            <a:spLocks noGrp="1"/>
          </p:cNvSpPr>
          <p:nvPr>
            <p:ph type="ftr" sz="quarter" idx="11"/>
          </p:nvPr>
        </p:nvSpPr>
        <p:spPr>
          <a:xfrm>
            <a:off x="2182708" y="6272784"/>
            <a:ext cx="6327648" cy="365125"/>
          </a:xfrm>
        </p:spPr>
        <p:txBody>
          <a:bodyPr/>
          <a:lstStyle/>
          <a:p>
            <a:endParaRPr lang="en-VN"/>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0A8507F7-CB08-E946-9727-E66A5A8F7E61}" type="slidenum">
              <a:rPr lang="en-VN" smtClean="0"/>
              <a:t>‹#›</a:t>
            </a:fld>
            <a:endParaRPr lang="en-VN"/>
          </a:p>
        </p:txBody>
      </p:sp>
    </p:spTree>
    <p:extLst>
      <p:ext uri="{BB962C8B-B14F-4D97-AF65-F5344CB8AC3E}">
        <p14:creationId xmlns:p14="http://schemas.microsoft.com/office/powerpoint/2010/main" val="2021160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ACF985-52D9-7E49-B85C-7717EE50D04B}" type="datetimeFigureOut">
              <a:rPr lang="en-VN" smtClean="0"/>
              <a:t>08/18/2024</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0A8507F7-CB08-E946-9727-E66A5A8F7E61}" type="slidenum">
              <a:rPr lang="en-VN" smtClean="0"/>
              <a:t>‹#›</a:t>
            </a:fld>
            <a:endParaRPr lang="en-VN"/>
          </a:p>
        </p:txBody>
      </p:sp>
    </p:spTree>
    <p:extLst>
      <p:ext uri="{BB962C8B-B14F-4D97-AF65-F5344CB8AC3E}">
        <p14:creationId xmlns:p14="http://schemas.microsoft.com/office/powerpoint/2010/main" val="2894611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ACF985-52D9-7E49-B85C-7717EE50D04B}" type="datetimeFigureOut">
              <a:rPr lang="en-VN" smtClean="0"/>
              <a:t>08/18/2024</a:t>
            </a:fld>
            <a:endParaRPr lang="en-VN"/>
          </a:p>
        </p:txBody>
      </p:sp>
      <p:sp>
        <p:nvSpPr>
          <p:cNvPr id="8" name="Footer Placeholder 7"/>
          <p:cNvSpPr>
            <a:spLocks noGrp="1"/>
          </p:cNvSpPr>
          <p:nvPr>
            <p:ph type="ftr" sz="quarter" idx="11"/>
          </p:nvPr>
        </p:nvSpPr>
        <p:spPr/>
        <p:txBody>
          <a:bodyPr/>
          <a:lstStyle/>
          <a:p>
            <a:endParaRPr lang="en-VN"/>
          </a:p>
        </p:txBody>
      </p:sp>
      <p:sp>
        <p:nvSpPr>
          <p:cNvPr id="9" name="Slide Number Placeholder 8"/>
          <p:cNvSpPr>
            <a:spLocks noGrp="1"/>
          </p:cNvSpPr>
          <p:nvPr>
            <p:ph type="sldNum" sz="quarter" idx="12"/>
          </p:nvPr>
        </p:nvSpPr>
        <p:spPr/>
        <p:txBody>
          <a:bodyPr/>
          <a:lstStyle/>
          <a:p>
            <a:fld id="{0A8507F7-CB08-E946-9727-E66A5A8F7E61}" type="slidenum">
              <a:rPr lang="en-VN" smtClean="0"/>
              <a:t>‹#›</a:t>
            </a:fld>
            <a:endParaRPr lang="en-VN"/>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19764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5ACF985-52D9-7E49-B85C-7717EE50D04B}" type="datetimeFigureOut">
              <a:rPr lang="en-VN" smtClean="0"/>
              <a:t>08/18/2024</a:t>
            </a:fld>
            <a:endParaRPr lang="en-VN"/>
          </a:p>
        </p:txBody>
      </p:sp>
      <p:sp>
        <p:nvSpPr>
          <p:cNvPr id="4" name="Footer Placeholder 3"/>
          <p:cNvSpPr>
            <a:spLocks noGrp="1"/>
          </p:cNvSpPr>
          <p:nvPr>
            <p:ph type="ftr" sz="quarter" idx="11"/>
          </p:nvPr>
        </p:nvSpPr>
        <p:spPr/>
        <p:txBody>
          <a:bodyPr/>
          <a:lstStyle/>
          <a:p>
            <a:endParaRPr lang="en-VN"/>
          </a:p>
        </p:txBody>
      </p:sp>
      <p:sp>
        <p:nvSpPr>
          <p:cNvPr id="5" name="Slide Number Placeholder 4"/>
          <p:cNvSpPr>
            <a:spLocks noGrp="1"/>
          </p:cNvSpPr>
          <p:nvPr>
            <p:ph type="sldNum" sz="quarter" idx="12"/>
          </p:nvPr>
        </p:nvSpPr>
        <p:spPr/>
        <p:txBody>
          <a:bodyPr/>
          <a:lstStyle/>
          <a:p>
            <a:fld id="{0A8507F7-CB08-E946-9727-E66A5A8F7E61}" type="slidenum">
              <a:rPr lang="en-VN" smtClean="0"/>
              <a:t>‹#›</a:t>
            </a:fld>
            <a:endParaRPr lang="en-VN"/>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84937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ACF985-52D9-7E49-B85C-7717EE50D04B}" type="datetimeFigureOut">
              <a:rPr lang="en-VN" smtClean="0"/>
              <a:t>08/18/2024</a:t>
            </a:fld>
            <a:endParaRPr lang="en-VN"/>
          </a:p>
        </p:txBody>
      </p:sp>
      <p:sp>
        <p:nvSpPr>
          <p:cNvPr id="3" name="Footer Placeholder 2"/>
          <p:cNvSpPr>
            <a:spLocks noGrp="1"/>
          </p:cNvSpPr>
          <p:nvPr>
            <p:ph type="ftr" sz="quarter" idx="11"/>
          </p:nvPr>
        </p:nvSpPr>
        <p:spPr/>
        <p:txBody>
          <a:bodyPr/>
          <a:lstStyle/>
          <a:p>
            <a:endParaRPr lang="en-VN"/>
          </a:p>
        </p:txBody>
      </p:sp>
      <p:sp>
        <p:nvSpPr>
          <p:cNvPr id="4" name="Slide Number Placeholder 3"/>
          <p:cNvSpPr>
            <a:spLocks noGrp="1"/>
          </p:cNvSpPr>
          <p:nvPr>
            <p:ph type="sldNum" sz="quarter" idx="12"/>
          </p:nvPr>
        </p:nvSpPr>
        <p:spPr/>
        <p:txBody>
          <a:bodyPr/>
          <a:lstStyle/>
          <a:p>
            <a:fld id="{0A8507F7-CB08-E946-9727-E66A5A8F7E61}" type="slidenum">
              <a:rPr lang="en-VN" smtClean="0"/>
              <a:t>‹#›</a:t>
            </a:fld>
            <a:endParaRPr lang="en-VN"/>
          </a:p>
        </p:txBody>
      </p:sp>
    </p:spTree>
    <p:extLst>
      <p:ext uri="{BB962C8B-B14F-4D97-AF65-F5344CB8AC3E}">
        <p14:creationId xmlns:p14="http://schemas.microsoft.com/office/powerpoint/2010/main" val="2931510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ACF985-52D9-7E49-B85C-7717EE50D04B}" type="datetimeFigureOut">
              <a:rPr lang="en-VN" smtClean="0"/>
              <a:t>08/18/2024</a:t>
            </a:fld>
            <a:endParaRPr lang="en-VN"/>
          </a:p>
        </p:txBody>
      </p:sp>
      <p:sp>
        <p:nvSpPr>
          <p:cNvPr id="6" name="Footer Placeholder 5"/>
          <p:cNvSpPr>
            <a:spLocks noGrp="1"/>
          </p:cNvSpPr>
          <p:nvPr>
            <p:ph type="ftr" sz="quarter" idx="11"/>
          </p:nvPr>
        </p:nvSpPr>
        <p:spPr/>
        <p:txBody>
          <a:bodyPr/>
          <a:lstStyle/>
          <a:p>
            <a:endParaRPr lang="en-VN"/>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0A8507F7-CB08-E946-9727-E66A5A8F7E61}" type="slidenum">
              <a:rPr lang="en-VN" smtClean="0"/>
              <a:t>‹#›</a:t>
            </a:fld>
            <a:endParaRPr lang="en-VN"/>
          </a:p>
        </p:txBody>
      </p:sp>
    </p:spTree>
    <p:extLst>
      <p:ext uri="{BB962C8B-B14F-4D97-AF65-F5344CB8AC3E}">
        <p14:creationId xmlns:p14="http://schemas.microsoft.com/office/powerpoint/2010/main" val="3716343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480F1-B624-219C-89E2-556FEF848B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4027F3-0F0F-CB60-319C-642976319E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A8EF11-D964-DB23-F4C6-0215715E58C2}"/>
              </a:ext>
            </a:extLst>
          </p:cNvPr>
          <p:cNvSpPr>
            <a:spLocks noGrp="1"/>
          </p:cNvSpPr>
          <p:nvPr>
            <p:ph type="dt" sz="half" idx="10"/>
          </p:nvPr>
        </p:nvSpPr>
        <p:spPr/>
        <p:txBody>
          <a:bodyPr/>
          <a:lstStyle/>
          <a:p>
            <a:fld id="{A6239CFA-D693-4F7A-84E6-5904890D85B3}" type="datetimeFigureOut">
              <a:rPr lang="en-US" smtClean="0"/>
              <a:t>8/18/2024</a:t>
            </a:fld>
            <a:endParaRPr lang="en-US"/>
          </a:p>
        </p:txBody>
      </p:sp>
      <p:sp>
        <p:nvSpPr>
          <p:cNvPr id="5" name="Footer Placeholder 4">
            <a:extLst>
              <a:ext uri="{FF2B5EF4-FFF2-40B4-BE49-F238E27FC236}">
                <a16:creationId xmlns:a16="http://schemas.microsoft.com/office/drawing/2014/main" id="{D6C074F3-DE39-5744-2474-A88CD05AB1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0F653-041D-1EDD-ACFC-656F3526E02C}"/>
              </a:ext>
            </a:extLst>
          </p:cNvPr>
          <p:cNvSpPr>
            <a:spLocks noGrp="1"/>
          </p:cNvSpPr>
          <p:nvPr>
            <p:ph type="sldNum" sz="quarter" idx="12"/>
          </p:nvPr>
        </p:nvSpPr>
        <p:spPr/>
        <p:txBody>
          <a:bodyPr/>
          <a:lstStyle/>
          <a:p>
            <a:fld id="{21C7522F-3117-47D9-ABE7-E0F8C13E1891}" type="slidenum">
              <a:rPr lang="en-US" smtClean="0"/>
              <a:t>‹#›</a:t>
            </a:fld>
            <a:endParaRPr lang="en-US"/>
          </a:p>
        </p:txBody>
      </p:sp>
    </p:spTree>
    <p:extLst>
      <p:ext uri="{BB962C8B-B14F-4D97-AF65-F5344CB8AC3E}">
        <p14:creationId xmlns:p14="http://schemas.microsoft.com/office/powerpoint/2010/main" val="1810882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ACF985-52D9-7E49-B85C-7717EE50D04B}" type="datetimeFigureOut">
              <a:rPr lang="en-VN" smtClean="0"/>
              <a:t>08/18/2024</a:t>
            </a:fld>
            <a:endParaRPr lang="en-VN"/>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0A8507F7-CB08-E946-9727-E66A5A8F7E61}" type="slidenum">
              <a:rPr lang="en-VN" smtClean="0"/>
              <a:t>‹#›</a:t>
            </a:fld>
            <a:endParaRPr lang="en-VN"/>
          </a:p>
        </p:txBody>
      </p:sp>
    </p:spTree>
    <p:extLst>
      <p:ext uri="{BB962C8B-B14F-4D97-AF65-F5344CB8AC3E}">
        <p14:creationId xmlns:p14="http://schemas.microsoft.com/office/powerpoint/2010/main" val="2781885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ACF985-52D9-7E49-B85C-7717EE50D04B}" type="datetimeFigureOut">
              <a:rPr lang="en-VN" smtClean="0"/>
              <a:t>08/18/2024</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0A8507F7-CB08-E946-9727-E66A5A8F7E61}" type="slidenum">
              <a:rPr lang="en-VN" smtClean="0"/>
              <a:t>‹#›</a:t>
            </a:fld>
            <a:endParaRPr lang="en-VN"/>
          </a:p>
        </p:txBody>
      </p:sp>
    </p:spTree>
    <p:extLst>
      <p:ext uri="{BB962C8B-B14F-4D97-AF65-F5344CB8AC3E}">
        <p14:creationId xmlns:p14="http://schemas.microsoft.com/office/powerpoint/2010/main" val="4183716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ACF985-52D9-7E49-B85C-7717EE50D04B}" type="datetimeFigureOut">
              <a:rPr lang="en-VN" smtClean="0"/>
              <a:t>08/18/2024</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0A8507F7-CB08-E946-9727-E66A5A8F7E61}" type="slidenum">
              <a:rPr lang="en-VN" smtClean="0"/>
              <a:t>‹#›</a:t>
            </a:fld>
            <a:endParaRPr lang="en-VN"/>
          </a:p>
        </p:txBody>
      </p:sp>
    </p:spTree>
    <p:extLst>
      <p:ext uri="{BB962C8B-B14F-4D97-AF65-F5344CB8AC3E}">
        <p14:creationId xmlns:p14="http://schemas.microsoft.com/office/powerpoint/2010/main" val="263682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49D46-E788-66B8-C2DA-3059019D07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276A48-30AE-3DE7-A6F6-B8B6120EB0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5B88E9-C101-30BC-398A-EC89EEDF688C}"/>
              </a:ext>
            </a:extLst>
          </p:cNvPr>
          <p:cNvSpPr>
            <a:spLocks noGrp="1"/>
          </p:cNvSpPr>
          <p:nvPr>
            <p:ph type="dt" sz="half" idx="10"/>
          </p:nvPr>
        </p:nvSpPr>
        <p:spPr/>
        <p:txBody>
          <a:bodyPr/>
          <a:lstStyle/>
          <a:p>
            <a:fld id="{A6239CFA-D693-4F7A-84E6-5904890D85B3}" type="datetimeFigureOut">
              <a:rPr lang="en-US" smtClean="0"/>
              <a:t>8/18/2024</a:t>
            </a:fld>
            <a:endParaRPr lang="en-US"/>
          </a:p>
        </p:txBody>
      </p:sp>
      <p:sp>
        <p:nvSpPr>
          <p:cNvPr id="5" name="Footer Placeholder 4">
            <a:extLst>
              <a:ext uri="{FF2B5EF4-FFF2-40B4-BE49-F238E27FC236}">
                <a16:creationId xmlns:a16="http://schemas.microsoft.com/office/drawing/2014/main" id="{BFA36FFF-2414-721E-8A23-9EF04FDB9A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70A74A-5D05-2C89-E0F8-727EFD7F8760}"/>
              </a:ext>
            </a:extLst>
          </p:cNvPr>
          <p:cNvSpPr>
            <a:spLocks noGrp="1"/>
          </p:cNvSpPr>
          <p:nvPr>
            <p:ph type="sldNum" sz="quarter" idx="12"/>
          </p:nvPr>
        </p:nvSpPr>
        <p:spPr/>
        <p:txBody>
          <a:bodyPr/>
          <a:lstStyle/>
          <a:p>
            <a:fld id="{21C7522F-3117-47D9-ABE7-E0F8C13E1891}" type="slidenum">
              <a:rPr lang="en-US" smtClean="0"/>
              <a:t>‹#›</a:t>
            </a:fld>
            <a:endParaRPr lang="en-US"/>
          </a:p>
        </p:txBody>
      </p:sp>
    </p:spTree>
    <p:extLst>
      <p:ext uri="{BB962C8B-B14F-4D97-AF65-F5344CB8AC3E}">
        <p14:creationId xmlns:p14="http://schemas.microsoft.com/office/powerpoint/2010/main" val="38081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D9731-706D-155F-559D-C00B712F3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8917E7-9790-405A-247E-49717E1051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D61F50-7B36-C6AA-9558-263C2ED359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63CB81-5369-6E05-A0B3-CA3DB1373B2B}"/>
              </a:ext>
            </a:extLst>
          </p:cNvPr>
          <p:cNvSpPr>
            <a:spLocks noGrp="1"/>
          </p:cNvSpPr>
          <p:nvPr>
            <p:ph type="dt" sz="half" idx="10"/>
          </p:nvPr>
        </p:nvSpPr>
        <p:spPr/>
        <p:txBody>
          <a:bodyPr/>
          <a:lstStyle/>
          <a:p>
            <a:fld id="{A6239CFA-D693-4F7A-84E6-5904890D85B3}" type="datetimeFigureOut">
              <a:rPr lang="en-US" smtClean="0"/>
              <a:t>8/18/2024</a:t>
            </a:fld>
            <a:endParaRPr lang="en-US"/>
          </a:p>
        </p:txBody>
      </p:sp>
      <p:sp>
        <p:nvSpPr>
          <p:cNvPr id="6" name="Footer Placeholder 5">
            <a:extLst>
              <a:ext uri="{FF2B5EF4-FFF2-40B4-BE49-F238E27FC236}">
                <a16:creationId xmlns:a16="http://schemas.microsoft.com/office/drawing/2014/main" id="{87D319D9-CB92-1B6A-6377-46AA39596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801AB6-6C78-C415-8D60-8A4849274959}"/>
              </a:ext>
            </a:extLst>
          </p:cNvPr>
          <p:cNvSpPr>
            <a:spLocks noGrp="1"/>
          </p:cNvSpPr>
          <p:nvPr>
            <p:ph type="sldNum" sz="quarter" idx="12"/>
          </p:nvPr>
        </p:nvSpPr>
        <p:spPr/>
        <p:txBody>
          <a:bodyPr/>
          <a:lstStyle/>
          <a:p>
            <a:fld id="{21C7522F-3117-47D9-ABE7-E0F8C13E1891}" type="slidenum">
              <a:rPr lang="en-US" smtClean="0"/>
              <a:t>‹#›</a:t>
            </a:fld>
            <a:endParaRPr lang="en-US"/>
          </a:p>
        </p:txBody>
      </p:sp>
    </p:spTree>
    <p:extLst>
      <p:ext uri="{BB962C8B-B14F-4D97-AF65-F5344CB8AC3E}">
        <p14:creationId xmlns:p14="http://schemas.microsoft.com/office/powerpoint/2010/main" val="288484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67D45-6F6D-C7DC-2C05-21530E3C2F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15F5CC-CD28-B74E-2F13-682DCB78F4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44BF5E-1C1D-5EE7-E2AC-D7F82D9955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7420F-F5C5-7FA4-A49F-CFFD54C586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E8CD14-FE74-6492-8054-31351D2EAD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00D97D-9CBB-7F5E-958D-26D17F005113}"/>
              </a:ext>
            </a:extLst>
          </p:cNvPr>
          <p:cNvSpPr>
            <a:spLocks noGrp="1"/>
          </p:cNvSpPr>
          <p:nvPr>
            <p:ph type="dt" sz="half" idx="10"/>
          </p:nvPr>
        </p:nvSpPr>
        <p:spPr/>
        <p:txBody>
          <a:bodyPr/>
          <a:lstStyle/>
          <a:p>
            <a:fld id="{A6239CFA-D693-4F7A-84E6-5904890D85B3}" type="datetimeFigureOut">
              <a:rPr lang="en-US" smtClean="0"/>
              <a:t>8/18/2024</a:t>
            </a:fld>
            <a:endParaRPr lang="en-US"/>
          </a:p>
        </p:txBody>
      </p:sp>
      <p:sp>
        <p:nvSpPr>
          <p:cNvPr id="8" name="Footer Placeholder 7">
            <a:extLst>
              <a:ext uri="{FF2B5EF4-FFF2-40B4-BE49-F238E27FC236}">
                <a16:creationId xmlns:a16="http://schemas.microsoft.com/office/drawing/2014/main" id="{8186A3DF-97B8-A960-F151-615B9C16D7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B3BE02-DEAC-9576-6202-AFA707755D24}"/>
              </a:ext>
            </a:extLst>
          </p:cNvPr>
          <p:cNvSpPr>
            <a:spLocks noGrp="1"/>
          </p:cNvSpPr>
          <p:nvPr>
            <p:ph type="sldNum" sz="quarter" idx="12"/>
          </p:nvPr>
        </p:nvSpPr>
        <p:spPr/>
        <p:txBody>
          <a:bodyPr/>
          <a:lstStyle/>
          <a:p>
            <a:fld id="{21C7522F-3117-47D9-ABE7-E0F8C13E1891}" type="slidenum">
              <a:rPr lang="en-US" smtClean="0"/>
              <a:t>‹#›</a:t>
            </a:fld>
            <a:endParaRPr lang="en-US"/>
          </a:p>
        </p:txBody>
      </p:sp>
    </p:spTree>
    <p:extLst>
      <p:ext uri="{BB962C8B-B14F-4D97-AF65-F5344CB8AC3E}">
        <p14:creationId xmlns:p14="http://schemas.microsoft.com/office/powerpoint/2010/main" val="1597488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DB250-E8C4-E49F-1F3A-1E709DD84C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2B55DD-910B-A1D4-D71C-B166A44E894E}"/>
              </a:ext>
            </a:extLst>
          </p:cNvPr>
          <p:cNvSpPr>
            <a:spLocks noGrp="1"/>
          </p:cNvSpPr>
          <p:nvPr>
            <p:ph type="dt" sz="half" idx="10"/>
          </p:nvPr>
        </p:nvSpPr>
        <p:spPr/>
        <p:txBody>
          <a:bodyPr/>
          <a:lstStyle/>
          <a:p>
            <a:fld id="{A6239CFA-D693-4F7A-84E6-5904890D85B3}" type="datetimeFigureOut">
              <a:rPr lang="en-US" smtClean="0"/>
              <a:t>8/18/2024</a:t>
            </a:fld>
            <a:endParaRPr lang="en-US"/>
          </a:p>
        </p:txBody>
      </p:sp>
      <p:sp>
        <p:nvSpPr>
          <p:cNvPr id="4" name="Footer Placeholder 3">
            <a:extLst>
              <a:ext uri="{FF2B5EF4-FFF2-40B4-BE49-F238E27FC236}">
                <a16:creationId xmlns:a16="http://schemas.microsoft.com/office/drawing/2014/main" id="{C3FD7201-B1EB-FAE1-8379-DE356FC062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377B7-D722-E5D8-0979-F67A8A88E53A}"/>
              </a:ext>
            </a:extLst>
          </p:cNvPr>
          <p:cNvSpPr>
            <a:spLocks noGrp="1"/>
          </p:cNvSpPr>
          <p:nvPr>
            <p:ph type="sldNum" sz="quarter" idx="12"/>
          </p:nvPr>
        </p:nvSpPr>
        <p:spPr/>
        <p:txBody>
          <a:bodyPr/>
          <a:lstStyle/>
          <a:p>
            <a:fld id="{21C7522F-3117-47D9-ABE7-E0F8C13E1891}" type="slidenum">
              <a:rPr lang="en-US" smtClean="0"/>
              <a:t>‹#›</a:t>
            </a:fld>
            <a:endParaRPr lang="en-US"/>
          </a:p>
        </p:txBody>
      </p:sp>
    </p:spTree>
    <p:extLst>
      <p:ext uri="{BB962C8B-B14F-4D97-AF65-F5344CB8AC3E}">
        <p14:creationId xmlns:p14="http://schemas.microsoft.com/office/powerpoint/2010/main" val="3928445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552F22-265D-39CF-6ADA-DCEEA30E633F}"/>
              </a:ext>
            </a:extLst>
          </p:cNvPr>
          <p:cNvSpPr>
            <a:spLocks noGrp="1"/>
          </p:cNvSpPr>
          <p:nvPr>
            <p:ph type="dt" sz="half" idx="10"/>
          </p:nvPr>
        </p:nvSpPr>
        <p:spPr/>
        <p:txBody>
          <a:bodyPr/>
          <a:lstStyle/>
          <a:p>
            <a:fld id="{A6239CFA-D693-4F7A-84E6-5904890D85B3}" type="datetimeFigureOut">
              <a:rPr lang="en-US" smtClean="0"/>
              <a:t>8/18/2024</a:t>
            </a:fld>
            <a:endParaRPr lang="en-US"/>
          </a:p>
        </p:txBody>
      </p:sp>
      <p:sp>
        <p:nvSpPr>
          <p:cNvPr id="3" name="Footer Placeholder 2">
            <a:extLst>
              <a:ext uri="{FF2B5EF4-FFF2-40B4-BE49-F238E27FC236}">
                <a16:creationId xmlns:a16="http://schemas.microsoft.com/office/drawing/2014/main" id="{9A29BB70-5B21-691C-26F4-DF2A0E226C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F447B7-17AF-82E5-81E6-8D07A7CACB20}"/>
              </a:ext>
            </a:extLst>
          </p:cNvPr>
          <p:cNvSpPr>
            <a:spLocks noGrp="1"/>
          </p:cNvSpPr>
          <p:nvPr>
            <p:ph type="sldNum" sz="quarter" idx="12"/>
          </p:nvPr>
        </p:nvSpPr>
        <p:spPr/>
        <p:txBody>
          <a:bodyPr/>
          <a:lstStyle/>
          <a:p>
            <a:fld id="{21C7522F-3117-47D9-ABE7-E0F8C13E1891}" type="slidenum">
              <a:rPr lang="en-US" smtClean="0"/>
              <a:t>‹#›</a:t>
            </a:fld>
            <a:endParaRPr lang="en-US"/>
          </a:p>
        </p:txBody>
      </p:sp>
    </p:spTree>
    <p:extLst>
      <p:ext uri="{BB962C8B-B14F-4D97-AF65-F5344CB8AC3E}">
        <p14:creationId xmlns:p14="http://schemas.microsoft.com/office/powerpoint/2010/main" val="3342370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C5E58-7584-2CBB-D3B9-A79724F559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A3CF53-15AA-C259-A76D-002C8EB4C7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8FBBC7-6273-118E-AA9D-1FA95B702D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EB98A0-E57A-1918-9FB9-166F102BD95D}"/>
              </a:ext>
            </a:extLst>
          </p:cNvPr>
          <p:cNvSpPr>
            <a:spLocks noGrp="1"/>
          </p:cNvSpPr>
          <p:nvPr>
            <p:ph type="dt" sz="half" idx="10"/>
          </p:nvPr>
        </p:nvSpPr>
        <p:spPr/>
        <p:txBody>
          <a:bodyPr/>
          <a:lstStyle/>
          <a:p>
            <a:fld id="{A6239CFA-D693-4F7A-84E6-5904890D85B3}" type="datetimeFigureOut">
              <a:rPr lang="en-US" smtClean="0"/>
              <a:t>8/18/2024</a:t>
            </a:fld>
            <a:endParaRPr lang="en-US"/>
          </a:p>
        </p:txBody>
      </p:sp>
      <p:sp>
        <p:nvSpPr>
          <p:cNvPr id="6" name="Footer Placeholder 5">
            <a:extLst>
              <a:ext uri="{FF2B5EF4-FFF2-40B4-BE49-F238E27FC236}">
                <a16:creationId xmlns:a16="http://schemas.microsoft.com/office/drawing/2014/main" id="{7806D290-BB9C-680F-4935-28216D31C4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695B21-4E05-32D7-E777-5849D5050E9B}"/>
              </a:ext>
            </a:extLst>
          </p:cNvPr>
          <p:cNvSpPr>
            <a:spLocks noGrp="1"/>
          </p:cNvSpPr>
          <p:nvPr>
            <p:ph type="sldNum" sz="quarter" idx="12"/>
          </p:nvPr>
        </p:nvSpPr>
        <p:spPr/>
        <p:txBody>
          <a:bodyPr/>
          <a:lstStyle/>
          <a:p>
            <a:fld id="{21C7522F-3117-47D9-ABE7-E0F8C13E1891}" type="slidenum">
              <a:rPr lang="en-US" smtClean="0"/>
              <a:t>‹#›</a:t>
            </a:fld>
            <a:endParaRPr lang="en-US"/>
          </a:p>
        </p:txBody>
      </p:sp>
    </p:spTree>
    <p:extLst>
      <p:ext uri="{BB962C8B-B14F-4D97-AF65-F5344CB8AC3E}">
        <p14:creationId xmlns:p14="http://schemas.microsoft.com/office/powerpoint/2010/main" val="164811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25B0C-7918-D08C-A180-A78B055A19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740D5C-A025-B016-A38B-AB1357BC70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9B7920-CE02-743F-689C-AFD7970DAF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C06C39-0D4F-0CB5-01C4-BFA2A4A47BFB}"/>
              </a:ext>
            </a:extLst>
          </p:cNvPr>
          <p:cNvSpPr>
            <a:spLocks noGrp="1"/>
          </p:cNvSpPr>
          <p:nvPr>
            <p:ph type="dt" sz="half" idx="10"/>
          </p:nvPr>
        </p:nvSpPr>
        <p:spPr/>
        <p:txBody>
          <a:bodyPr/>
          <a:lstStyle/>
          <a:p>
            <a:fld id="{A6239CFA-D693-4F7A-84E6-5904890D85B3}" type="datetimeFigureOut">
              <a:rPr lang="en-US" smtClean="0"/>
              <a:t>8/18/2024</a:t>
            </a:fld>
            <a:endParaRPr lang="en-US"/>
          </a:p>
        </p:txBody>
      </p:sp>
      <p:sp>
        <p:nvSpPr>
          <p:cNvPr id="6" name="Footer Placeholder 5">
            <a:extLst>
              <a:ext uri="{FF2B5EF4-FFF2-40B4-BE49-F238E27FC236}">
                <a16:creationId xmlns:a16="http://schemas.microsoft.com/office/drawing/2014/main" id="{198C786A-BFF6-55B2-BD45-4DC8047298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B27276-AEB0-06AE-16E8-8020D3F24467}"/>
              </a:ext>
            </a:extLst>
          </p:cNvPr>
          <p:cNvSpPr>
            <a:spLocks noGrp="1"/>
          </p:cNvSpPr>
          <p:nvPr>
            <p:ph type="sldNum" sz="quarter" idx="12"/>
          </p:nvPr>
        </p:nvSpPr>
        <p:spPr/>
        <p:txBody>
          <a:bodyPr/>
          <a:lstStyle/>
          <a:p>
            <a:fld id="{21C7522F-3117-47D9-ABE7-E0F8C13E1891}" type="slidenum">
              <a:rPr lang="en-US" smtClean="0"/>
              <a:t>‹#›</a:t>
            </a:fld>
            <a:endParaRPr lang="en-US"/>
          </a:p>
        </p:txBody>
      </p:sp>
    </p:spTree>
    <p:extLst>
      <p:ext uri="{BB962C8B-B14F-4D97-AF65-F5344CB8AC3E}">
        <p14:creationId xmlns:p14="http://schemas.microsoft.com/office/powerpoint/2010/main" val="232528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D24046-5506-BCEB-6CA8-F8FDC687A7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DD5A0A-023A-AADF-E372-5524A81E29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2FD41F-51DA-E5FE-BC82-0D433C26E3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239CFA-D693-4F7A-84E6-5904890D85B3}" type="datetimeFigureOut">
              <a:rPr lang="en-US" smtClean="0"/>
              <a:t>8/18/2024</a:t>
            </a:fld>
            <a:endParaRPr lang="en-US"/>
          </a:p>
        </p:txBody>
      </p:sp>
      <p:sp>
        <p:nvSpPr>
          <p:cNvPr id="5" name="Footer Placeholder 4">
            <a:extLst>
              <a:ext uri="{FF2B5EF4-FFF2-40B4-BE49-F238E27FC236}">
                <a16:creationId xmlns:a16="http://schemas.microsoft.com/office/drawing/2014/main" id="{BAD1BCA8-77DF-011D-C469-B15697729E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172DDA-BD09-A5EA-9CED-A44E6A2614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7522F-3117-47D9-ABE7-E0F8C13E1891}" type="slidenum">
              <a:rPr lang="en-US" smtClean="0"/>
              <a:t>‹#›</a:t>
            </a:fld>
            <a:endParaRPr lang="en-US"/>
          </a:p>
        </p:txBody>
      </p:sp>
    </p:spTree>
    <p:extLst>
      <p:ext uri="{BB962C8B-B14F-4D97-AF65-F5344CB8AC3E}">
        <p14:creationId xmlns:p14="http://schemas.microsoft.com/office/powerpoint/2010/main" val="3562265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F5ACF985-52D9-7E49-B85C-7717EE50D04B}" type="datetimeFigureOut">
              <a:rPr lang="en-VN" smtClean="0"/>
              <a:t>08/18/2024</a:t>
            </a:fld>
            <a:endParaRPr lang="en-VN"/>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VN"/>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0A8507F7-CB08-E946-9727-E66A5A8F7E61}" type="slidenum">
              <a:rPr lang="en-VN" smtClean="0"/>
              <a:t>‹#›</a:t>
            </a:fld>
            <a:endParaRPr lang="en-VN"/>
          </a:p>
        </p:txBody>
      </p:sp>
    </p:spTree>
    <p:extLst>
      <p:ext uri="{BB962C8B-B14F-4D97-AF65-F5344CB8AC3E}">
        <p14:creationId xmlns:p14="http://schemas.microsoft.com/office/powerpoint/2010/main" val="2320498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7.png"/><Relationship Id="rId7" Type="http://schemas.openxmlformats.org/officeDocument/2006/relationships/diagramQuickStyle" Target="../diagrams/quickStyle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Layout" Target="../diagrams/layout5.xml"/><Relationship Id="rId5" Type="http://schemas.openxmlformats.org/officeDocument/2006/relationships/diagramData" Target="../diagrams/data5.xml"/><Relationship Id="rId4" Type="http://schemas.microsoft.com/office/2007/relationships/hdphoto" Target="../media/hdphoto3.wdp"/><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7.png"/><Relationship Id="rId7" Type="http://schemas.openxmlformats.org/officeDocument/2006/relationships/diagramQuickStyle" Target="../diagrams/quickStyle6.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Layout" Target="../diagrams/layout6.xml"/><Relationship Id="rId5" Type="http://schemas.openxmlformats.org/officeDocument/2006/relationships/diagramData" Target="../diagrams/data6.xml"/><Relationship Id="rId4" Type="http://schemas.microsoft.com/office/2007/relationships/hdphoto" Target="../media/hdphoto3.wdp"/><Relationship Id="rId9" Type="http://schemas.microsoft.com/office/2007/relationships/diagramDrawing" Target="../diagrams/drawing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8E02CF-6E63-EA2C-9835-B94667DEE18E}"/>
              </a:ext>
            </a:extLst>
          </p:cNvPr>
          <p:cNvPicPr>
            <a:picLocks noChangeAspect="1"/>
          </p:cNvPicPr>
          <p:nvPr/>
        </p:nvPicPr>
        <p:blipFill>
          <a:blip r:embed="rId2"/>
          <a:stretch>
            <a:fillRect/>
          </a:stretch>
        </p:blipFill>
        <p:spPr>
          <a:xfrm>
            <a:off x="-1" y="0"/>
            <a:ext cx="12192001" cy="6857999"/>
          </a:xfrm>
          <a:prstGeom prst="rect">
            <a:avLst/>
          </a:prstGeom>
        </p:spPr>
      </p:pic>
      <p:sp>
        <p:nvSpPr>
          <p:cNvPr id="6" name="Title 1">
            <a:extLst>
              <a:ext uri="{FF2B5EF4-FFF2-40B4-BE49-F238E27FC236}">
                <a16:creationId xmlns:a16="http://schemas.microsoft.com/office/drawing/2014/main" id="{46953879-D265-4BD9-9B42-8037BCE3AE65}"/>
              </a:ext>
            </a:extLst>
          </p:cNvPr>
          <p:cNvSpPr>
            <a:spLocks noGrp="1"/>
          </p:cNvSpPr>
          <p:nvPr>
            <p:ph type="ctrTitle"/>
          </p:nvPr>
        </p:nvSpPr>
        <p:spPr>
          <a:xfrm>
            <a:off x="1524000" y="176432"/>
            <a:ext cx="9144000" cy="879476"/>
          </a:xfrm>
        </p:spPr>
        <p:txBody>
          <a:bodyPr>
            <a:normAutofit/>
          </a:bodyPr>
          <a:lstStyle/>
          <a:p>
            <a:r>
              <a:rPr lang="en-US" sz="2400" dirty="0">
                <a:latin typeface="Times New Roman" panose="02020603050405020304" pitchFamily="18" charset="0"/>
                <a:cs typeface="Times New Roman" panose="02020603050405020304" pitchFamily="18" charset="0"/>
              </a:rPr>
              <a:t>ỦY BAN NHÂN DÂN THÀNH PHỐ HỒ CHÍ MINH</a:t>
            </a:r>
            <a:br>
              <a:rPr lang="en-US" sz="2400" dirty="0">
                <a:latin typeface="Times New Roman" panose="02020603050405020304" pitchFamily="18" charset="0"/>
                <a:cs typeface="Times New Roman" panose="02020603050405020304" pitchFamily="18" charset="0"/>
              </a:rPr>
            </a:br>
            <a:r>
              <a:rPr lang="en-US" sz="2400" b="1" u="sng" dirty="0">
                <a:latin typeface="Times New Roman" panose="02020603050405020304" pitchFamily="18" charset="0"/>
                <a:cs typeface="Times New Roman" panose="02020603050405020304" pitchFamily="18" charset="0"/>
              </a:rPr>
              <a:t>SỞ GIÁO DỤC VÀ ĐÀO TẠO</a:t>
            </a:r>
          </a:p>
        </p:txBody>
      </p:sp>
      <p:sp>
        <p:nvSpPr>
          <p:cNvPr id="7" name="Subtitle 2">
            <a:extLst>
              <a:ext uri="{FF2B5EF4-FFF2-40B4-BE49-F238E27FC236}">
                <a16:creationId xmlns:a16="http://schemas.microsoft.com/office/drawing/2014/main" id="{024EF50B-6692-29FD-6F47-2DDB77C4DFA2}"/>
              </a:ext>
            </a:extLst>
          </p:cNvPr>
          <p:cNvSpPr>
            <a:spLocks noGrp="1"/>
          </p:cNvSpPr>
          <p:nvPr>
            <p:ph type="subTitle" idx="1"/>
          </p:nvPr>
        </p:nvSpPr>
        <p:spPr>
          <a:xfrm>
            <a:off x="693684" y="1971619"/>
            <a:ext cx="11035862" cy="4709949"/>
          </a:xfrm>
        </p:spPr>
        <p:txBody>
          <a:bodyPr>
            <a:normAutofit lnSpcReduction="10000"/>
          </a:bodyPr>
          <a:lstStyle/>
          <a:p>
            <a:r>
              <a:rPr lang="en-US" sz="3600" b="1" dirty="0">
                <a:latin typeface="Times New Roman" panose="02020603050405020304" pitchFamily="18" charset="0"/>
                <a:cs typeface="Times New Roman" panose="02020603050405020304" pitchFamily="18" charset="0"/>
              </a:rPr>
              <a:t>HỘI NGHỊ </a:t>
            </a:r>
          </a:p>
          <a:p>
            <a:r>
              <a:rPr lang="en-US" sz="4400" b="1" dirty="0">
                <a:solidFill>
                  <a:srgbClr val="C00000"/>
                </a:solidFill>
                <a:latin typeface="Times New Roman" panose="02020603050405020304" pitchFamily="18" charset="0"/>
                <a:cs typeface="Times New Roman" panose="02020603050405020304" pitchFamily="18" charset="0"/>
              </a:rPr>
              <a:t>HƯỚNG DẪN XÂY DỰNG </a:t>
            </a:r>
          </a:p>
          <a:p>
            <a:r>
              <a:rPr lang="en-US" sz="4400" b="1" dirty="0">
                <a:solidFill>
                  <a:srgbClr val="C00000"/>
                </a:solidFill>
                <a:latin typeface="Times New Roman" panose="02020603050405020304" pitchFamily="18" charset="0"/>
                <a:cs typeface="Times New Roman" panose="02020603050405020304" pitchFamily="18" charset="0"/>
              </a:rPr>
              <a:t>KẾ HOẠCH GIÁO DỤC NHÀ TRƯỜNG</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NĂM HỌC 2024 - 2025</a:t>
            </a:r>
          </a:p>
        </p:txBody>
      </p:sp>
      <p:pic>
        <p:nvPicPr>
          <p:cNvPr id="9" name="Picture 8">
            <a:extLst>
              <a:ext uri="{FF2B5EF4-FFF2-40B4-BE49-F238E27FC236}">
                <a16:creationId xmlns:a16="http://schemas.microsoft.com/office/drawing/2014/main" id="{4B985381-5B7E-55A1-9EEB-898587461A13}"/>
              </a:ext>
            </a:extLst>
          </p:cNvPr>
          <p:cNvPicPr>
            <a:picLocks noChangeAspect="1"/>
          </p:cNvPicPr>
          <p:nvPr/>
        </p:nvPicPr>
        <p:blipFill>
          <a:blip r:embed="rId3"/>
          <a:stretch>
            <a:fillRect/>
          </a:stretch>
        </p:blipFill>
        <p:spPr>
          <a:xfrm>
            <a:off x="1412415" y="210593"/>
            <a:ext cx="1021747" cy="1021747"/>
          </a:xfrm>
          <a:prstGeom prst="rect">
            <a:avLst/>
          </a:prstGeom>
        </p:spPr>
      </p:pic>
    </p:spTree>
    <p:extLst>
      <p:ext uri="{BB962C8B-B14F-4D97-AF65-F5344CB8AC3E}">
        <p14:creationId xmlns:p14="http://schemas.microsoft.com/office/powerpoint/2010/main" val="2712004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018DC1B-EBBB-1A1A-6570-8176C0E82C72}"/>
              </a:ext>
            </a:extLst>
          </p:cNvPr>
          <p:cNvSpPr txBox="1">
            <a:spLocks/>
          </p:cNvSpPr>
          <p:nvPr/>
        </p:nvSpPr>
        <p:spPr>
          <a:xfrm>
            <a:off x="204787" y="1598723"/>
            <a:ext cx="11758613" cy="331469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HOẠT ĐỘNG ĐỌC </a:t>
            </a:r>
          </a:p>
          <a:p>
            <a:pPr marL="0" marR="0" lvl="0" indent="0" algn="ctr"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(phân tích trên YÊU CẦU CẦN ĐẠT về đọc ở lớp 4)</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endParaRPr kumimoji="0" lang="en-VN" sz="2800" b="0" i="0" u="none" strike="noStrike" kern="1200" cap="none" spc="0" normalizeH="0" baseline="0" noProof="0" dirty="0">
              <a:ln>
                <a:noFill/>
              </a:ln>
              <a:solidFill>
                <a:prstClr val="black"/>
              </a:solidFill>
              <a:effectLst/>
              <a:uLnTx/>
              <a:uFillTx/>
              <a:latin typeface="American Typewriter" panose="02090604020004020304" pitchFamily="18" charset="77"/>
              <a:ea typeface="+mn-ea"/>
              <a:cs typeface="+mn-cs"/>
            </a:endParaRPr>
          </a:p>
        </p:txBody>
      </p:sp>
      <p:graphicFrame>
        <p:nvGraphicFramePr>
          <p:cNvPr id="5" name="Table 4">
            <a:extLst>
              <a:ext uri="{FF2B5EF4-FFF2-40B4-BE49-F238E27FC236}">
                <a16:creationId xmlns:a16="http://schemas.microsoft.com/office/drawing/2014/main" id="{367D76CF-CCD8-0FE2-19C5-FA6E52097E95}"/>
              </a:ext>
            </a:extLst>
          </p:cNvPr>
          <p:cNvGraphicFramePr>
            <a:graphicFrameLocks noGrp="1"/>
          </p:cNvGraphicFramePr>
          <p:nvPr>
            <p:extLst>
              <p:ext uri="{D42A27DB-BD31-4B8C-83A1-F6EECF244321}">
                <p14:modId xmlns:p14="http://schemas.microsoft.com/office/powerpoint/2010/main" val="687636271"/>
              </p:ext>
            </p:extLst>
          </p:nvPr>
        </p:nvGraphicFramePr>
        <p:xfrm>
          <a:off x="204787" y="2946382"/>
          <a:ext cx="11782425" cy="3650298"/>
        </p:xfrm>
        <a:graphic>
          <a:graphicData uri="http://schemas.openxmlformats.org/drawingml/2006/table">
            <a:tbl>
              <a:tblPr firstRow="1" bandRow="1">
                <a:tableStyleId>{5C22544A-7EE6-4342-B048-85BDC9FD1C3A}</a:tableStyleId>
              </a:tblPr>
              <a:tblGrid>
                <a:gridCol w="6234113">
                  <a:extLst>
                    <a:ext uri="{9D8B030D-6E8A-4147-A177-3AD203B41FA5}">
                      <a16:colId xmlns:a16="http://schemas.microsoft.com/office/drawing/2014/main" val="106187854"/>
                    </a:ext>
                  </a:extLst>
                </a:gridCol>
                <a:gridCol w="3743325">
                  <a:extLst>
                    <a:ext uri="{9D8B030D-6E8A-4147-A177-3AD203B41FA5}">
                      <a16:colId xmlns:a16="http://schemas.microsoft.com/office/drawing/2014/main" val="315872653"/>
                    </a:ext>
                  </a:extLst>
                </a:gridCol>
                <a:gridCol w="1804987">
                  <a:extLst>
                    <a:ext uri="{9D8B030D-6E8A-4147-A177-3AD203B41FA5}">
                      <a16:colId xmlns:a16="http://schemas.microsoft.com/office/drawing/2014/main" val="2434704057"/>
                    </a:ext>
                  </a:extLst>
                </a:gridCol>
              </a:tblGrid>
              <a:tr h="466197">
                <a:tc>
                  <a:txBody>
                    <a:bodyPr/>
                    <a:lstStyle/>
                    <a:p>
                      <a:pPr algn="ctr"/>
                      <a:r>
                        <a:rPr lang="en-VN" sz="2400" b="1" dirty="0">
                          <a:latin typeface="Times New Roman" panose="02020603050405020304" pitchFamily="18" charset="0"/>
                          <a:cs typeface="Times New Roman" panose="02020603050405020304" pitchFamily="18" charset="0"/>
                        </a:rPr>
                        <a:t>Yêu cầu cần đạt</a:t>
                      </a:r>
                    </a:p>
                  </a:txBody>
                  <a:tcPr/>
                </a:tc>
                <a:tc>
                  <a:txBody>
                    <a:bodyPr/>
                    <a:lstStyle/>
                    <a:p>
                      <a:pPr algn="ctr"/>
                      <a:r>
                        <a:rPr lang="en-VN" sz="2400" b="1" dirty="0">
                          <a:latin typeface="Times New Roman" panose="02020603050405020304" pitchFamily="18" charset="0"/>
                          <a:cs typeface="Times New Roman" panose="02020603050405020304" pitchFamily="18" charset="0"/>
                        </a:rPr>
                        <a:t>Gợi ý nội dung tích hợp Quyền con người</a:t>
                      </a:r>
                    </a:p>
                  </a:txBody>
                  <a:tcPr/>
                </a:tc>
                <a:tc>
                  <a:txBody>
                    <a:bodyPr/>
                    <a:lstStyle/>
                    <a:p>
                      <a:pPr algn="ctr"/>
                      <a:r>
                        <a:rPr lang="en-VN" sz="2400" b="1" dirty="0">
                          <a:latin typeface="Times New Roman" panose="02020603050405020304" pitchFamily="18" charset="0"/>
                          <a:cs typeface="Times New Roman" panose="02020603050405020304" pitchFamily="18" charset="0"/>
                        </a:rPr>
                        <a:t>Mức độ TH</a:t>
                      </a:r>
                    </a:p>
                  </a:txBody>
                  <a:tcPr/>
                </a:tc>
                <a:extLst>
                  <a:ext uri="{0D108BD9-81ED-4DB2-BD59-A6C34878D82A}">
                    <a16:rowId xmlns:a16="http://schemas.microsoft.com/office/drawing/2014/main" val="1738406136"/>
                  </a:ext>
                </a:extLst>
              </a:tr>
              <a:tr h="1783292">
                <a:tc>
                  <a:txBody>
                    <a:bodyPr/>
                    <a:lstStyle/>
                    <a:p>
                      <a:pPr algn="just">
                        <a:lnSpc>
                          <a:spcPct val="125000"/>
                        </a:lnSpc>
                        <a:spcAft>
                          <a:spcPts val="1000"/>
                        </a:spcAft>
                      </a:pPr>
                      <a:r>
                        <a:rPr lang="vi-VN" sz="2400" b="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Nêu được cách ứng xử của bản thân nếu gặp tình huống tương tự như tình huống của nhân vật trong tác phẩm.</a:t>
                      </a:r>
                      <a:endParaRPr lang="en-VN" sz="2400" b="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spcAft>
                          <a:spcPts val="1000"/>
                        </a:spcAft>
                      </a:pPr>
                      <a:r>
                        <a:rPr lang="vi-VN" sz="2400" b="0"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Nêu được một vấn đề có ý nghĩa đối với bản thân hay cộng đồng được gợi ra từ văn bản đã đọc.</a:t>
                      </a:r>
                      <a:endParaRPr lang="en-VN" sz="2400" b="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en-US" sz="2400" b="0" kern="100" dirty="0" err="1">
                          <a:effectLst/>
                          <a:latin typeface="Times New Roman" panose="02020603050405020304" pitchFamily="18" charset="0"/>
                          <a:ea typeface="Calibri" panose="020F0502020204030204" pitchFamily="34" charset="0"/>
                          <a:cs typeface="Times New Roman" panose="02020603050405020304" pitchFamily="18" charset="0"/>
                        </a:rPr>
                        <a:t>Quyền</a:t>
                      </a:r>
                      <a:r>
                        <a:rPr lang="vi-VN" sz="2400" b="0" kern="100" dirty="0">
                          <a:effectLst/>
                          <a:latin typeface="Times New Roman" panose="02020603050405020304" pitchFamily="18" charset="0"/>
                          <a:ea typeface="Calibri" panose="020F0502020204030204" pitchFamily="34" charset="0"/>
                          <a:cs typeface="Times New Roman" panose="02020603050405020304" pitchFamily="18" charset="0"/>
                        </a:rPr>
                        <a:t> được tham gia trao đổi, bày tỏ ý kiến; quyền học tập để phát triển toàn diện và phát huy tốt nhất tiềm năng của bản thân.</a:t>
                      </a:r>
                      <a:endParaRPr lang="en-VN" sz="24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5000"/>
                        </a:lnSpc>
                        <a:spcAft>
                          <a:spcPts val="1000"/>
                        </a:spcAft>
                      </a:pPr>
                      <a:r>
                        <a:rPr lang="en-US" sz="2400" b="0" kern="1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2400" b="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kern="100" dirty="0" err="1">
                          <a:effectLst/>
                          <a:latin typeface="Times New Roman" panose="02020603050405020304" pitchFamily="18" charset="0"/>
                          <a:ea typeface="Calibri" panose="020F0502020204030204" pitchFamily="34" charset="0"/>
                          <a:cs typeface="Times New Roman" panose="02020603050405020304" pitchFamily="18" charset="0"/>
                        </a:rPr>
                        <a:t>hệ</a:t>
                      </a:r>
                      <a:endParaRPr lang="en-VN" sz="24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3586138"/>
                  </a:ext>
                </a:extLst>
              </a:tr>
            </a:tbl>
          </a:graphicData>
        </a:graphic>
      </p:graphicFrame>
      <p:sp>
        <p:nvSpPr>
          <p:cNvPr id="2" name="Title 1">
            <a:extLst>
              <a:ext uri="{FF2B5EF4-FFF2-40B4-BE49-F238E27FC236}">
                <a16:creationId xmlns:a16="http://schemas.microsoft.com/office/drawing/2014/main" id="{6B9A962C-4A94-1AD3-F857-4876E33A4ADB}"/>
              </a:ext>
            </a:extLst>
          </p:cNvPr>
          <p:cNvSpPr txBox="1">
            <a:spLocks/>
          </p:cNvSpPr>
          <p:nvPr/>
        </p:nvSpPr>
        <p:spPr>
          <a:xfrm>
            <a:off x="838199" y="261320"/>
            <a:ext cx="10515600" cy="77653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MINH HỌA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TÍCH HỢP </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GIÁO DỤC QUYỀN CON NGƯỜI</a:t>
            </a:r>
          </a:p>
          <a:p>
            <a:pPr marL="0" marR="0" lvl="0" indent="0" algn="ctr" defTabSz="914400" rtl="0" eaLnBrk="1" fontAlgn="auto" latinLnBrk="0" hangingPunct="1">
              <a:lnSpc>
                <a:spcPct val="90000"/>
              </a:lnSpc>
              <a:spcBef>
                <a:spcPct val="0"/>
              </a:spcBef>
              <a:spcAft>
                <a:spcPts val="600"/>
              </a:spcAft>
              <a:buClrTx/>
              <a:buSzTx/>
              <a:buFontTx/>
              <a:buNone/>
              <a:tabLst/>
              <a:defRPr/>
            </a:pPr>
            <a:r>
              <a:rPr lang="en-US" sz="2800" dirty="0">
                <a:solidFill>
                  <a:prstClr val="black"/>
                </a:solidFill>
                <a:latin typeface="Times New Roman" panose="02020603050405020304" pitchFamily="18" charset="0"/>
                <a:cs typeface="Times New Roman" panose="02020603050405020304" pitchFamily="18" charset="0"/>
              </a:rPr>
              <a:t>TRONG DẠY HỌC TIẾNG VIỆT Ở TIỂU HỌC</a:t>
            </a:r>
            <a:endPar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995408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018DC1B-EBBB-1A1A-6570-8176C0E82C72}"/>
              </a:ext>
            </a:extLst>
          </p:cNvPr>
          <p:cNvSpPr txBox="1">
            <a:spLocks/>
          </p:cNvSpPr>
          <p:nvPr/>
        </p:nvSpPr>
        <p:spPr>
          <a:xfrm>
            <a:off x="192883" y="1361001"/>
            <a:ext cx="11758613" cy="331469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HOẠT ĐỘNG VIẾT</a:t>
            </a:r>
          </a:p>
          <a:p>
            <a:pPr marL="0" marR="0" lvl="0" indent="0" algn="ctr"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(phân tích trên YÊU CẦU CẦN ĐẠT về viết ở lớp 3)</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endParaRPr kumimoji="0" lang="en-VN" sz="2800" b="0" i="0" u="none" strike="noStrike" kern="1200" cap="none" spc="0" normalizeH="0" baseline="0" noProof="0" dirty="0">
              <a:ln>
                <a:noFill/>
              </a:ln>
              <a:solidFill>
                <a:prstClr val="black"/>
              </a:solidFill>
              <a:effectLst/>
              <a:uLnTx/>
              <a:uFillTx/>
              <a:latin typeface="American Typewriter" panose="02090604020004020304" pitchFamily="18" charset="77"/>
              <a:ea typeface="+mn-ea"/>
              <a:cs typeface="+mn-cs"/>
            </a:endParaRPr>
          </a:p>
        </p:txBody>
      </p:sp>
      <p:graphicFrame>
        <p:nvGraphicFramePr>
          <p:cNvPr id="5" name="Table 4">
            <a:extLst>
              <a:ext uri="{FF2B5EF4-FFF2-40B4-BE49-F238E27FC236}">
                <a16:creationId xmlns:a16="http://schemas.microsoft.com/office/drawing/2014/main" id="{367D76CF-CCD8-0FE2-19C5-FA6E52097E95}"/>
              </a:ext>
            </a:extLst>
          </p:cNvPr>
          <p:cNvGraphicFramePr>
            <a:graphicFrameLocks noGrp="1"/>
          </p:cNvGraphicFramePr>
          <p:nvPr>
            <p:extLst>
              <p:ext uri="{D42A27DB-BD31-4B8C-83A1-F6EECF244321}">
                <p14:modId xmlns:p14="http://schemas.microsoft.com/office/powerpoint/2010/main" val="2432243586"/>
              </p:ext>
            </p:extLst>
          </p:nvPr>
        </p:nvGraphicFramePr>
        <p:xfrm>
          <a:off x="216692" y="2545702"/>
          <a:ext cx="11782425" cy="4114581"/>
        </p:xfrm>
        <a:graphic>
          <a:graphicData uri="http://schemas.openxmlformats.org/drawingml/2006/table">
            <a:tbl>
              <a:tblPr firstRow="1" bandRow="1">
                <a:tableStyleId>{5C22544A-7EE6-4342-B048-85BDC9FD1C3A}</a:tableStyleId>
              </a:tblPr>
              <a:tblGrid>
                <a:gridCol w="6115051">
                  <a:extLst>
                    <a:ext uri="{9D8B030D-6E8A-4147-A177-3AD203B41FA5}">
                      <a16:colId xmlns:a16="http://schemas.microsoft.com/office/drawing/2014/main" val="106187854"/>
                    </a:ext>
                  </a:extLst>
                </a:gridCol>
                <a:gridCol w="3862387">
                  <a:extLst>
                    <a:ext uri="{9D8B030D-6E8A-4147-A177-3AD203B41FA5}">
                      <a16:colId xmlns:a16="http://schemas.microsoft.com/office/drawing/2014/main" val="315872653"/>
                    </a:ext>
                  </a:extLst>
                </a:gridCol>
                <a:gridCol w="1804987">
                  <a:extLst>
                    <a:ext uri="{9D8B030D-6E8A-4147-A177-3AD203B41FA5}">
                      <a16:colId xmlns:a16="http://schemas.microsoft.com/office/drawing/2014/main" val="2434704057"/>
                    </a:ext>
                  </a:extLst>
                </a:gridCol>
              </a:tblGrid>
              <a:tr h="694848">
                <a:tc>
                  <a:txBody>
                    <a:bodyPr/>
                    <a:lstStyle/>
                    <a:p>
                      <a:pPr algn="ctr"/>
                      <a:r>
                        <a:rPr lang="en-VN" sz="2400" b="1" dirty="0">
                          <a:latin typeface="Times New Roman" panose="02020603050405020304" pitchFamily="18" charset="0"/>
                          <a:cs typeface="Times New Roman" panose="02020603050405020304" pitchFamily="18" charset="0"/>
                        </a:rPr>
                        <a:t>Yêu cầu cần đạt</a:t>
                      </a:r>
                    </a:p>
                  </a:txBody>
                  <a:tcPr/>
                </a:tc>
                <a:tc>
                  <a:txBody>
                    <a:bodyPr/>
                    <a:lstStyle/>
                    <a:p>
                      <a:pPr algn="ctr"/>
                      <a:r>
                        <a:rPr lang="en-VN" sz="2400" b="1" dirty="0">
                          <a:latin typeface="Times New Roman" panose="02020603050405020304" pitchFamily="18" charset="0"/>
                          <a:cs typeface="Times New Roman" panose="02020603050405020304" pitchFamily="18" charset="0"/>
                        </a:rPr>
                        <a:t>Gợi ý nội dung tích hợp Quyền con người</a:t>
                      </a:r>
                    </a:p>
                  </a:txBody>
                  <a:tcPr/>
                </a:tc>
                <a:tc>
                  <a:txBody>
                    <a:bodyPr/>
                    <a:lstStyle/>
                    <a:p>
                      <a:pPr algn="ctr"/>
                      <a:r>
                        <a:rPr lang="en-VN" sz="2400" b="1" dirty="0">
                          <a:latin typeface="Times New Roman" panose="02020603050405020304" pitchFamily="18" charset="0"/>
                          <a:cs typeface="Times New Roman" panose="02020603050405020304" pitchFamily="18" charset="0"/>
                        </a:rPr>
                        <a:t>Mức độ TH</a:t>
                      </a:r>
                    </a:p>
                  </a:txBody>
                  <a:tcPr/>
                </a:tc>
                <a:extLst>
                  <a:ext uri="{0D108BD9-81ED-4DB2-BD59-A6C34878D82A}">
                    <a16:rowId xmlns:a16="http://schemas.microsoft.com/office/drawing/2014/main" val="1738406136"/>
                  </a:ext>
                </a:extLst>
              </a:tr>
              <a:tr h="1505683">
                <a:tc>
                  <a:txBody>
                    <a:bodyPr/>
                    <a:lstStyle/>
                    <a:p>
                      <a:pPr algn="just">
                        <a:lnSpc>
                          <a:spcPct val="125000"/>
                        </a:lnSpc>
                        <a:spcAft>
                          <a:spcPts val="1000"/>
                        </a:spcAft>
                      </a:pPr>
                      <a:r>
                        <a:rPr lang="vi-VN" sz="2400" b="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 được đoạn văn nêu lí do vì sao mình thích hoặc không thích một nhân vật trong câu chuyện đã đọc hoặc đã nghe.</a:t>
                      </a:r>
                      <a:endParaRPr lang="en-VN" sz="24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vi-VN" sz="2400" b="0" kern="100" dirty="0">
                          <a:effectLst/>
                          <a:latin typeface="Times New Roman" panose="02020603050405020304" pitchFamily="18" charset="0"/>
                          <a:ea typeface="Calibri" panose="020F0502020204030204" pitchFamily="34" charset="0"/>
                          <a:cs typeface="Times New Roman" panose="02020603050405020304" pitchFamily="18" charset="0"/>
                        </a:rPr>
                        <a:t>Quyền được bày tỏ ý kiến.</a:t>
                      </a:r>
                      <a:endParaRPr lang="en-VN" sz="24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5000"/>
                        </a:lnSpc>
                        <a:spcAft>
                          <a:spcPts val="1000"/>
                        </a:spcAft>
                      </a:pPr>
                      <a:r>
                        <a:rPr lang="en-US" sz="2400" b="0" kern="1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2400" b="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kern="100" dirty="0" err="1">
                          <a:effectLst/>
                          <a:latin typeface="Times New Roman" panose="02020603050405020304" pitchFamily="18" charset="0"/>
                          <a:ea typeface="Calibri" panose="020F0502020204030204" pitchFamily="34" charset="0"/>
                          <a:cs typeface="Times New Roman" panose="02020603050405020304" pitchFamily="18" charset="0"/>
                        </a:rPr>
                        <a:t>hệ</a:t>
                      </a:r>
                      <a:endParaRPr lang="en-US" sz="2400" b="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5000"/>
                        </a:lnSpc>
                        <a:spcAft>
                          <a:spcPts val="1000"/>
                        </a:spcAft>
                      </a:pPr>
                      <a:endParaRPr lang="en-VN" sz="24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3586138"/>
                  </a:ext>
                </a:extLst>
              </a:tr>
              <a:tr h="1505683">
                <a:tc>
                  <a:txBody>
                    <a:bodyPr/>
                    <a:lstStyle/>
                    <a:p>
                      <a:pPr algn="just">
                        <a:lnSpc>
                          <a:spcPct val="125000"/>
                        </a:lnSpc>
                        <a:spcAft>
                          <a:spcPts val="1000"/>
                        </a:spcAft>
                      </a:pPr>
                      <a:r>
                        <a:rPr lang="vi-VN" sz="2400" b="0" kern="100" dirty="0">
                          <a:effectLst/>
                          <a:latin typeface="Times New Roman" panose="02020603050405020304" pitchFamily="18" charset="0"/>
                          <a:ea typeface="Calibri" panose="020F0502020204030204" pitchFamily="34" charset="0"/>
                          <a:cs typeface="Times New Roman" panose="02020603050405020304" pitchFamily="18" charset="0"/>
                        </a:rPr>
                        <a:t>Viết được đoạn văn ngắn giới thiệu về bản thân, nêu được thông tin quan trọng như: họ và tên, ngày sinh, nơi sinh, sở thích, ước mơ của bản thân.</a:t>
                      </a:r>
                      <a:endParaRPr lang="en-VN" sz="24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25000"/>
                        </a:lnSpc>
                        <a:spcAft>
                          <a:spcPts val="1000"/>
                        </a:spcAft>
                      </a:pPr>
                      <a:r>
                        <a:rPr lang="vi-VN" sz="2400" b="0" kern="100" dirty="0">
                          <a:effectLst/>
                          <a:latin typeface="Times New Roman" panose="02020603050405020304" pitchFamily="18" charset="0"/>
                          <a:ea typeface="Calibri" panose="020F0502020204030204" pitchFamily="34" charset="0"/>
                          <a:cs typeface="Times New Roman" panose="02020603050405020304" pitchFamily="18" charset="0"/>
                        </a:rPr>
                        <a:t>Quyền được khai sinh, quyền có họ, tên; quyền có chỗ ở, được chăm sóc và phát triển...</a:t>
                      </a:r>
                      <a:endParaRPr lang="en-VN" sz="24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5000"/>
                        </a:lnSpc>
                        <a:spcAft>
                          <a:spcPts val="1000"/>
                        </a:spcAft>
                      </a:pPr>
                      <a:r>
                        <a:rPr lang="en-VN" sz="2400" b="0" kern="100" dirty="0">
                          <a:effectLst/>
                          <a:latin typeface="Times New Roman" panose="02020603050405020304" pitchFamily="18" charset="0"/>
                          <a:ea typeface="Calibri" panose="020F0502020204030204" pitchFamily="34" charset="0"/>
                          <a:cs typeface="Times New Roman" panose="02020603050405020304" pitchFamily="18" charset="0"/>
                        </a:rPr>
                        <a:t>Liên hệ</a:t>
                      </a:r>
                    </a:p>
                  </a:txBody>
                  <a:tcPr marL="68580" marR="68580" marT="0" marB="0"/>
                </a:tc>
                <a:extLst>
                  <a:ext uri="{0D108BD9-81ED-4DB2-BD59-A6C34878D82A}">
                    <a16:rowId xmlns:a16="http://schemas.microsoft.com/office/drawing/2014/main" val="1670788475"/>
                  </a:ext>
                </a:extLst>
              </a:tr>
            </a:tbl>
          </a:graphicData>
        </a:graphic>
      </p:graphicFrame>
      <p:sp>
        <p:nvSpPr>
          <p:cNvPr id="2" name="Title 1">
            <a:extLst>
              <a:ext uri="{FF2B5EF4-FFF2-40B4-BE49-F238E27FC236}">
                <a16:creationId xmlns:a16="http://schemas.microsoft.com/office/drawing/2014/main" id="{64D8D43B-3FD3-4C7F-AD77-3B3ED55FA4CF}"/>
              </a:ext>
            </a:extLst>
          </p:cNvPr>
          <p:cNvSpPr txBox="1">
            <a:spLocks/>
          </p:cNvSpPr>
          <p:nvPr/>
        </p:nvSpPr>
        <p:spPr>
          <a:xfrm>
            <a:off x="814389" y="310268"/>
            <a:ext cx="10515600" cy="77653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MINH HỌA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TÍCH HỢP </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GIÁO DỤC QUYỀN CON NGƯỜI</a:t>
            </a:r>
          </a:p>
          <a:p>
            <a:pPr marL="0" marR="0" lvl="0" indent="0" algn="ctr" defTabSz="914400" rtl="0" eaLnBrk="1" fontAlgn="auto" latinLnBrk="0" hangingPunct="1">
              <a:lnSpc>
                <a:spcPct val="90000"/>
              </a:lnSpc>
              <a:spcBef>
                <a:spcPct val="0"/>
              </a:spcBef>
              <a:spcAft>
                <a:spcPts val="600"/>
              </a:spcAft>
              <a:buClrTx/>
              <a:buSzTx/>
              <a:buFontTx/>
              <a:buNone/>
              <a:tabLst/>
              <a:defRPr/>
            </a:pPr>
            <a:r>
              <a:rPr lang="en-US" sz="2800" dirty="0">
                <a:solidFill>
                  <a:prstClr val="black"/>
                </a:solidFill>
                <a:latin typeface="Times New Roman" panose="02020603050405020304" pitchFamily="18" charset="0"/>
                <a:cs typeface="Times New Roman" panose="02020603050405020304" pitchFamily="18" charset="0"/>
              </a:rPr>
              <a:t>TRONG DẠY HỌC TIẾNG VIỆT Ở TIỂU HỌC</a:t>
            </a:r>
            <a:endPar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265564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521B8B-8177-29F8-9F87-EBD51F0273A1}"/>
              </a:ext>
            </a:extLst>
          </p:cNvPr>
          <p:cNvPicPr>
            <a:picLocks noChangeAspect="1"/>
          </p:cNvPicPr>
          <p:nvPr/>
        </p:nvPicPr>
        <p:blipFill>
          <a:blip r:embed="rId3"/>
          <a:stretch>
            <a:fillRect/>
          </a:stretch>
        </p:blipFill>
        <p:spPr>
          <a:xfrm>
            <a:off x="3149294" y="1"/>
            <a:ext cx="6438459" cy="6858000"/>
          </a:xfrm>
          <a:prstGeom prst="rect">
            <a:avLst/>
          </a:prstGeom>
        </p:spPr>
      </p:pic>
      <p:pic>
        <p:nvPicPr>
          <p:cNvPr id="8194" name="Picture 2" descr="TLTH - Bộ SGK Lớp 6 - Kết nối tri thức với cuộc sống - Công ty Cổ phần Đầu  tư và Phát triển Giáo dục Phương Nam">
            <a:extLst>
              <a:ext uri="{FF2B5EF4-FFF2-40B4-BE49-F238E27FC236}">
                <a16:creationId xmlns:a16="http://schemas.microsoft.com/office/drawing/2014/main" id="{B88E5EA2-CD4F-0692-7EA6-04CEA1A85E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342" y="0"/>
            <a:ext cx="2186609" cy="218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889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176499-8200-8639-C3FE-B3ACD1FCF8B0}"/>
              </a:ext>
            </a:extLst>
          </p:cNvPr>
          <p:cNvPicPr>
            <a:picLocks noChangeAspect="1"/>
          </p:cNvPicPr>
          <p:nvPr/>
        </p:nvPicPr>
        <p:blipFill>
          <a:blip r:embed="rId3"/>
          <a:stretch>
            <a:fillRect/>
          </a:stretch>
        </p:blipFill>
        <p:spPr>
          <a:xfrm>
            <a:off x="2483037" y="0"/>
            <a:ext cx="7225926" cy="6858000"/>
          </a:xfrm>
          <a:prstGeom prst="rect">
            <a:avLst/>
          </a:prstGeom>
        </p:spPr>
      </p:pic>
      <p:pic>
        <p:nvPicPr>
          <p:cNvPr id="2" name="Picture 4" descr="Bộ Sách Giáo Khoa Lớp 6 - Phần Bài Học - Bộ Sách Chân Trời Sáng Tạo |  Lazada.vn">
            <a:extLst>
              <a:ext uri="{FF2B5EF4-FFF2-40B4-BE49-F238E27FC236}">
                <a16:creationId xmlns:a16="http://schemas.microsoft.com/office/drawing/2014/main" id="{541BB705-31AF-26AD-DE59-C20BDD3E02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95" y="185530"/>
            <a:ext cx="2031276" cy="1351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402467"/>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1DAF01-0661-47DE-268C-A2CC5090BA58}"/>
              </a:ext>
            </a:extLst>
          </p:cNvPr>
          <p:cNvPicPr>
            <a:picLocks noChangeAspect="1"/>
          </p:cNvPicPr>
          <p:nvPr/>
        </p:nvPicPr>
        <p:blipFill>
          <a:blip r:embed="rId2"/>
          <a:stretch>
            <a:fillRect/>
          </a:stretch>
        </p:blipFill>
        <p:spPr>
          <a:xfrm>
            <a:off x="2825750" y="101600"/>
            <a:ext cx="6540500" cy="6654800"/>
          </a:xfrm>
          <a:prstGeom prst="rect">
            <a:avLst/>
          </a:prstGeom>
        </p:spPr>
      </p:pic>
      <p:pic>
        <p:nvPicPr>
          <p:cNvPr id="2" name="Picture 2" descr="Giáo án và tài liêu sách Cánh Diều">
            <a:extLst>
              <a:ext uri="{FF2B5EF4-FFF2-40B4-BE49-F238E27FC236}">
                <a16:creationId xmlns:a16="http://schemas.microsoft.com/office/drawing/2014/main" id="{B14D628B-1140-34CA-7CFF-1BC001503A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06" y="0"/>
            <a:ext cx="1842881" cy="1842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064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9">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11">
            <a:extLst>
              <a:ext uri="{FF2B5EF4-FFF2-40B4-BE49-F238E27FC236}">
                <a16:creationId xmlns:a16="http://schemas.microsoft.com/office/drawing/2014/main" id="{0CFB124C-4B0C-4A81-8633-17257B151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2006" y="569844"/>
            <a:ext cx="8427988" cy="5649981"/>
          </a:xfrm>
          <a:prstGeom prst="rect">
            <a:avLst/>
          </a:prstGeom>
          <a:ln>
            <a:noFill/>
          </a:ln>
          <a:effectLst>
            <a:outerShdw blurRad="317500" dist="317500" dir="7140000" sx="95000" sy="95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5D877884-F12B-DB41-67B0-64174D6FDD90}"/>
              </a:ext>
            </a:extLst>
          </p:cNvPr>
          <p:cNvPicPr>
            <a:picLocks noChangeAspect="1"/>
          </p:cNvPicPr>
          <p:nvPr/>
        </p:nvPicPr>
        <p:blipFill>
          <a:blip r:embed="rId3"/>
          <a:srcRect t="10856" r="1" b="1"/>
          <a:stretch/>
        </p:blipFill>
        <p:spPr>
          <a:xfrm>
            <a:off x="1882006" y="569843"/>
            <a:ext cx="8450714" cy="5649981"/>
          </a:xfrm>
          <a:prstGeom prst="rect">
            <a:avLst/>
          </a:prstGeom>
        </p:spPr>
      </p:pic>
    </p:spTree>
    <p:extLst>
      <p:ext uri="{BB962C8B-B14F-4D97-AF65-F5344CB8AC3E}">
        <p14:creationId xmlns:p14="http://schemas.microsoft.com/office/powerpoint/2010/main" val="815792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F64A77-71E1-614B-1F39-4C837401CB3F}"/>
              </a:ext>
            </a:extLst>
          </p:cNvPr>
          <p:cNvSpPr>
            <a:spLocks noGrp="1"/>
          </p:cNvSpPr>
          <p:nvPr>
            <p:ph type="title"/>
          </p:nvPr>
        </p:nvSpPr>
        <p:spPr>
          <a:xfrm>
            <a:off x="761802" y="240241"/>
            <a:ext cx="10760054" cy="1228299"/>
          </a:xfrm>
        </p:spPr>
        <p:txBody>
          <a:bodyPr>
            <a:normAutofit/>
          </a:bodyPr>
          <a:lstStyle/>
          <a:p>
            <a:r>
              <a:rPr lang="en-US" sz="2500" dirty="0">
                <a:latin typeface="Times New Roman" panose="02020603050405020304" pitchFamily="18" charset="0"/>
                <a:cs typeface="Times New Roman" panose="02020603050405020304" pitchFamily="18" charset="0"/>
              </a:rPr>
              <a:t>XÂY DỰNG KẾ HOẠCH DẠY HỌC </a:t>
            </a:r>
            <a:br>
              <a:rPr lang="en-US" sz="2500" dirty="0">
                <a:latin typeface="Times New Roman" panose="02020603050405020304" pitchFamily="18" charset="0"/>
                <a:cs typeface="Times New Roman" panose="02020603050405020304" pitchFamily="18" charset="0"/>
              </a:rPr>
            </a:br>
            <a:r>
              <a:rPr lang="en-US" sz="2500" dirty="0">
                <a:latin typeface="Times New Roman" panose="02020603050405020304" pitchFamily="18" charset="0"/>
                <a:cs typeface="Times New Roman" panose="02020603050405020304" pitchFamily="18" charset="0"/>
              </a:rPr>
              <a:t>CÁC MÔN HỌC VÀ HOẠT ĐỘNG GIÁO DỤC</a:t>
            </a:r>
            <a:br>
              <a:rPr lang="en-US" sz="2500" dirty="0">
                <a:latin typeface="Times New Roman" panose="02020603050405020304" pitchFamily="18" charset="0"/>
                <a:cs typeface="Times New Roman" panose="02020603050405020304" pitchFamily="18" charset="0"/>
              </a:rPr>
            </a:br>
            <a:r>
              <a:rPr lang="en-US" sz="2500" dirty="0">
                <a:latin typeface="Times New Roman" panose="02020603050405020304" pitchFamily="18" charset="0"/>
                <a:cs typeface="Times New Roman" panose="02020603050405020304" pitchFamily="18" charset="0"/>
              </a:rPr>
              <a:t>CÓ THỂ HIỆN </a:t>
            </a:r>
            <a:r>
              <a:rPr lang="en-US" sz="2500" b="1" dirty="0">
                <a:latin typeface="Times New Roman" panose="02020603050405020304" pitchFamily="18" charset="0"/>
                <a:cs typeface="Times New Roman" panose="02020603050405020304" pitchFamily="18" charset="0"/>
              </a:rPr>
              <a:t>NỘI DUNG TÍCH HỢP</a:t>
            </a:r>
          </a:p>
        </p:txBody>
      </p:sp>
      <p:pic>
        <p:nvPicPr>
          <p:cNvPr id="3" name="Picture 2">
            <a:extLst>
              <a:ext uri="{FF2B5EF4-FFF2-40B4-BE49-F238E27FC236}">
                <a16:creationId xmlns:a16="http://schemas.microsoft.com/office/drawing/2014/main" id="{F14BBF47-CF69-7C0E-D4C8-C708B9EF5069}"/>
              </a:ext>
            </a:extLst>
          </p:cNvPr>
          <p:cNvPicPr>
            <a:picLocks noChangeAspect="1"/>
          </p:cNvPicPr>
          <p:nvPr/>
        </p:nvPicPr>
        <p:blipFill>
          <a:blip r:embed="rId2"/>
          <a:stretch>
            <a:fillRect/>
          </a:stretch>
        </p:blipFill>
        <p:spPr>
          <a:xfrm>
            <a:off x="6343650" y="2503428"/>
            <a:ext cx="5178206" cy="3443507"/>
          </a:xfrm>
          <a:prstGeom prst="rect">
            <a:avLst/>
          </a:prstGeom>
        </p:spPr>
      </p:pic>
      <p:graphicFrame>
        <p:nvGraphicFramePr>
          <p:cNvPr id="4" name="Content Placeholder 3">
            <a:extLst>
              <a:ext uri="{FF2B5EF4-FFF2-40B4-BE49-F238E27FC236}">
                <a16:creationId xmlns:a16="http://schemas.microsoft.com/office/drawing/2014/main" id="{0F3DABAF-DE71-041F-EC0A-87B6E6D7ED0B}"/>
              </a:ext>
            </a:extLst>
          </p:cNvPr>
          <p:cNvGraphicFramePr>
            <a:graphicFrameLocks noGrp="1"/>
          </p:cNvGraphicFramePr>
          <p:nvPr>
            <p:ph idx="1"/>
            <p:extLst>
              <p:ext uri="{D42A27DB-BD31-4B8C-83A1-F6EECF244321}">
                <p14:modId xmlns:p14="http://schemas.microsoft.com/office/powerpoint/2010/main" val="878637282"/>
              </p:ext>
            </p:extLst>
          </p:nvPr>
        </p:nvGraphicFramePr>
        <p:xfrm>
          <a:off x="761802" y="2321476"/>
          <a:ext cx="4864875" cy="3850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2188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4" name="Rectangle 1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C1EFAD01-C3AC-E818-6708-23E4C359970D}"/>
              </a:ext>
            </a:extLst>
          </p:cNvPr>
          <p:cNvSpPr txBox="1">
            <a:spLocks/>
          </p:cNvSpPr>
          <p:nvPr/>
        </p:nvSpPr>
        <p:spPr>
          <a:xfrm>
            <a:off x="761803" y="350196"/>
            <a:ext cx="4646904" cy="16245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dirty="0">
                <a:latin typeface="Times New Roman" panose="02020603050405020304" pitchFamily="18" charset="0"/>
                <a:cs typeface="Times New Roman" panose="02020603050405020304" pitchFamily="18" charset="0"/>
              </a:rPr>
              <a:t>QUY TRÌNH THỰC HIỆN </a:t>
            </a:r>
            <a:r>
              <a:rPr lang="en-US" sz="2800" b="1" dirty="0">
                <a:latin typeface="Times New Roman" panose="02020603050405020304" pitchFamily="18" charset="0"/>
                <a:cs typeface="Times New Roman" panose="02020603050405020304" pitchFamily="18" charset="0"/>
              </a:rPr>
              <a:t>NỘI DUNG TÍCH HỢP</a:t>
            </a:r>
          </a:p>
        </p:txBody>
      </p:sp>
      <p:pic>
        <p:nvPicPr>
          <p:cNvPr id="11" name="Picture 10" descr="A puzzle pieces in the shape of a head&#10;&#10;Description automatically generated">
            <a:extLst>
              <a:ext uri="{FF2B5EF4-FFF2-40B4-BE49-F238E27FC236}">
                <a16:creationId xmlns:a16="http://schemas.microsoft.com/office/drawing/2014/main" id="{5DB0773B-1127-76C1-64DC-05C71AF910B7}"/>
              </a:ext>
            </a:extLst>
          </p:cNvPr>
          <p:cNvPicPr>
            <a:picLocks noChangeAspect="1"/>
          </p:cNvPicPr>
          <p:nvPr/>
        </p:nvPicPr>
        <p:blipFill>
          <a:blip r:embed="rId2"/>
          <a:srcRect l="13286" r="16859" b="1"/>
          <a:stretch/>
        </p:blipFill>
        <p:spPr>
          <a:xfrm>
            <a:off x="6096000" y="1"/>
            <a:ext cx="6102825" cy="6858000"/>
          </a:xfrm>
          <a:prstGeom prst="rect">
            <a:avLst/>
          </a:prstGeom>
        </p:spPr>
      </p:pic>
      <p:graphicFrame>
        <p:nvGraphicFramePr>
          <p:cNvPr id="5" name="Content Placeholder 4">
            <a:extLst>
              <a:ext uri="{FF2B5EF4-FFF2-40B4-BE49-F238E27FC236}">
                <a16:creationId xmlns:a16="http://schemas.microsoft.com/office/drawing/2014/main" id="{EC7A0291-4CBD-F36D-E537-024354182152}"/>
              </a:ext>
            </a:extLst>
          </p:cNvPr>
          <p:cNvGraphicFramePr>
            <a:graphicFrameLocks noGrp="1"/>
          </p:cNvGraphicFramePr>
          <p:nvPr>
            <p:ph idx="1"/>
            <p:extLst>
              <p:ext uri="{D42A27DB-BD31-4B8C-83A1-F6EECF244321}">
                <p14:modId xmlns:p14="http://schemas.microsoft.com/office/powerpoint/2010/main" val="1621641658"/>
              </p:ext>
            </p:extLst>
          </p:nvPr>
        </p:nvGraphicFramePr>
        <p:xfrm>
          <a:off x="761802" y="2743200"/>
          <a:ext cx="4646905" cy="3613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4360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DC9341-CDC9-5AD4-D17E-245C3AF009E5}"/>
              </a:ext>
            </a:extLst>
          </p:cNvPr>
          <p:cNvSpPr txBox="1">
            <a:spLocks/>
          </p:cNvSpPr>
          <p:nvPr/>
        </p:nvSpPr>
        <p:spPr>
          <a:xfrm>
            <a:off x="838200" y="292769"/>
            <a:ext cx="10515600" cy="7765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dirty="0">
                <a:latin typeface="Times New Roman" panose="02020603050405020304" pitchFamily="18" charset="0"/>
                <a:cs typeface="Times New Roman" panose="02020603050405020304" pitchFamily="18" charset="0"/>
              </a:rPr>
              <a:t>PHƯƠNG THỨC </a:t>
            </a:r>
            <a:r>
              <a:rPr lang="en-US" sz="2800" b="1" dirty="0">
                <a:latin typeface="Times New Roman" panose="02020603050405020304" pitchFamily="18" charset="0"/>
                <a:cs typeface="Times New Roman" panose="02020603050405020304" pitchFamily="18" charset="0"/>
              </a:rPr>
              <a:t>TÍCH HỢP</a:t>
            </a:r>
          </a:p>
        </p:txBody>
      </p:sp>
      <p:graphicFrame>
        <p:nvGraphicFramePr>
          <p:cNvPr id="8" name="Content Placeholder 7">
            <a:extLst>
              <a:ext uri="{FF2B5EF4-FFF2-40B4-BE49-F238E27FC236}">
                <a16:creationId xmlns:a16="http://schemas.microsoft.com/office/drawing/2014/main" id="{40ABE191-4295-ECDB-4CCA-B8496819F54E}"/>
              </a:ext>
            </a:extLst>
          </p:cNvPr>
          <p:cNvGraphicFramePr>
            <a:graphicFrameLocks noGrp="1"/>
          </p:cNvGraphicFramePr>
          <p:nvPr>
            <p:ph idx="1"/>
            <p:extLst>
              <p:ext uri="{D42A27DB-BD31-4B8C-83A1-F6EECF244321}">
                <p14:modId xmlns:p14="http://schemas.microsoft.com/office/powerpoint/2010/main" val="2720356175"/>
              </p:ext>
            </p:extLst>
          </p:nvPr>
        </p:nvGraphicFramePr>
        <p:xfrm>
          <a:off x="365233" y="-70944"/>
          <a:ext cx="11619187" cy="6282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5630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DC9341-CDC9-5AD4-D17E-245C3AF009E5}"/>
              </a:ext>
            </a:extLst>
          </p:cNvPr>
          <p:cNvSpPr txBox="1">
            <a:spLocks/>
          </p:cNvSpPr>
          <p:nvPr/>
        </p:nvSpPr>
        <p:spPr>
          <a:xfrm>
            <a:off x="838200" y="111466"/>
            <a:ext cx="10515600" cy="7765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NGUYÊN TẮC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TÍCH HỢP</a:t>
            </a:r>
          </a:p>
        </p:txBody>
      </p:sp>
      <p:graphicFrame>
        <p:nvGraphicFramePr>
          <p:cNvPr id="9" name="Content Placeholder 8">
            <a:extLst>
              <a:ext uri="{FF2B5EF4-FFF2-40B4-BE49-F238E27FC236}">
                <a16:creationId xmlns:a16="http://schemas.microsoft.com/office/drawing/2014/main" id="{12AA3BDE-63E9-D6A1-9A7C-AC6DF27D10EF}"/>
              </a:ext>
            </a:extLst>
          </p:cNvPr>
          <p:cNvGraphicFramePr>
            <a:graphicFrameLocks noGrp="1"/>
          </p:cNvGraphicFramePr>
          <p:nvPr>
            <p:ph idx="1"/>
            <p:extLst>
              <p:ext uri="{D42A27DB-BD31-4B8C-83A1-F6EECF244321}">
                <p14:modId xmlns:p14="http://schemas.microsoft.com/office/powerpoint/2010/main" val="3030867327"/>
              </p:ext>
            </p:extLst>
          </p:nvPr>
        </p:nvGraphicFramePr>
        <p:xfrm>
          <a:off x="922284" y="681037"/>
          <a:ext cx="10949150" cy="5884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descr="Có thể là hình ảnh về 2 người, mọi người đang đứng và ngoài trời">
            <a:extLst>
              <a:ext uri="{FF2B5EF4-FFF2-40B4-BE49-F238E27FC236}">
                <a16:creationId xmlns:a16="http://schemas.microsoft.com/office/drawing/2014/main" id="{CF679E0D-7ACD-08DC-30A7-5CBB1A9B7217}"/>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9956" b="99122" l="9961" r="89990">
                        <a14:foregroundMark x1="47314" y1="43558" x2="38965" y2="19034"/>
                        <a14:foregroundMark x1="38965" y1="19034" x2="28467" y2="13616"/>
                        <a14:foregroundMark x1="28467" y1="13616" x2="17041" y2="19034"/>
                        <a14:foregroundMark x1="17041" y1="19034" x2="8252" y2="31332"/>
                        <a14:foregroundMark x1="8252" y1="31332" x2="11279" y2="67496"/>
                        <a14:foregroundMark x1="11279" y1="67496" x2="6738" y2="84334"/>
                        <a14:foregroundMark x1="6738" y1="84334" x2="15332" y2="97438"/>
                        <a14:foregroundMark x1="15332" y1="97438" x2="26709" y2="98755"/>
                        <a14:foregroundMark x1="26709" y1="98755" x2="38232" y2="97584"/>
                        <a14:foregroundMark x1="38232" y1="97584" x2="62988" y2="99122"/>
                        <a14:foregroundMark x1="62988" y1="99122" x2="57617" y2="82211"/>
                        <a14:foregroundMark x1="57617" y1="82211" x2="56201" y2="62152"/>
                        <a14:foregroundMark x1="56201" y1="62152" x2="47656" y2="43997"/>
                        <a14:foregroundMark x1="78027" y1="56662" x2="78027" y2="56662"/>
                      </a14:backgroundRemoval>
                    </a14:imgEffect>
                  </a14:imgLayer>
                </a14:imgProps>
              </a:ext>
              <a:ext uri="{28A0092B-C50C-407E-A947-70E740481C1C}">
                <a14:useLocalDpi xmlns:a14="http://schemas.microsoft.com/office/drawing/2010/main" val="0"/>
              </a:ext>
            </a:extLst>
          </a:blip>
          <a:srcRect r="37163"/>
          <a:stretch/>
        </p:blipFill>
        <p:spPr bwMode="auto">
          <a:xfrm>
            <a:off x="-220002" y="2270234"/>
            <a:ext cx="2459557" cy="26106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43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E1D970-B33C-FF26-6361-60E5406D18D1}"/>
              </a:ext>
            </a:extLst>
          </p:cNvPr>
          <p:cNvGrpSpPr/>
          <p:nvPr/>
        </p:nvGrpSpPr>
        <p:grpSpPr>
          <a:xfrm>
            <a:off x="8397599" y="0"/>
            <a:ext cx="2997200" cy="2226364"/>
            <a:chOff x="9194800" y="0"/>
            <a:chExt cx="2997200" cy="2226364"/>
          </a:xfrm>
        </p:grpSpPr>
        <p:pic>
          <p:nvPicPr>
            <p:cNvPr id="5" name="Picture 4" descr="Mục này có hình ảnh của: ">
              <a:extLst>
                <a:ext uri="{FF2B5EF4-FFF2-40B4-BE49-F238E27FC236}">
                  <a16:creationId xmlns:a16="http://schemas.microsoft.com/office/drawing/2014/main" id="{5CE5F164-F2E4-361D-EDD4-37197B9BAF5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6632" b="19086"/>
            <a:stretch/>
          </p:blipFill>
          <p:spPr bwMode="auto">
            <a:xfrm>
              <a:off x="9194800" y="0"/>
              <a:ext cx="2997200" cy="22263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B1CD8CE-25B4-9C16-E9CD-0439B4BE15A3}"/>
                </a:ext>
              </a:extLst>
            </p:cNvPr>
            <p:cNvSpPr txBox="1"/>
            <p:nvPr/>
          </p:nvSpPr>
          <p:spPr>
            <a:xfrm>
              <a:off x="9766852" y="920188"/>
              <a:ext cx="217004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400" b="1" i="0" u="none" strike="noStrike" kern="1200" cap="none" spc="0" normalizeH="0" baseline="0" noProof="0" dirty="0">
                  <a:ln>
                    <a:noFill/>
                  </a:ln>
                  <a:solidFill>
                    <a:prstClr val="black"/>
                  </a:solidFill>
                  <a:effectLst/>
                  <a:uLnTx/>
                  <a:uFillTx/>
                  <a:latin typeface="American Typewriter" panose="02090604020004020304" pitchFamily="18" charset="77"/>
                  <a:ea typeface="+mn-ea"/>
                  <a:cs typeface="+mn-cs"/>
                </a:rPr>
                <a:t>THÔNG TIN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400" b="1" i="0" u="none" strike="noStrike" kern="1200" cap="none" spc="0" normalizeH="0" baseline="0" noProof="0" dirty="0">
                  <a:ln>
                    <a:noFill/>
                  </a:ln>
                  <a:solidFill>
                    <a:prstClr val="black"/>
                  </a:solidFill>
                  <a:effectLst/>
                  <a:uLnTx/>
                  <a:uFillTx/>
                  <a:latin typeface="American Typewriter" panose="02090604020004020304" pitchFamily="18" charset="77"/>
                  <a:ea typeface="+mn-ea"/>
                  <a:cs typeface="+mn-cs"/>
                </a:rPr>
                <a:t>CƠ BẢN</a:t>
              </a:r>
            </a:p>
          </p:txBody>
        </p:sp>
      </p:grpSp>
      <p:sp>
        <p:nvSpPr>
          <p:cNvPr id="7" name="TextBox 6">
            <a:extLst>
              <a:ext uri="{FF2B5EF4-FFF2-40B4-BE49-F238E27FC236}">
                <a16:creationId xmlns:a16="http://schemas.microsoft.com/office/drawing/2014/main" id="{7388E00F-F203-6C4A-BE2A-05A21BFD7D4A}"/>
              </a:ext>
            </a:extLst>
          </p:cNvPr>
          <p:cNvSpPr txBox="1"/>
          <p:nvPr/>
        </p:nvSpPr>
        <p:spPr>
          <a:xfrm>
            <a:off x="2057399" y="2226364"/>
            <a:ext cx="9743090" cy="4666149"/>
          </a:xfrm>
          <a:prstGeom prst="rect">
            <a:avLst/>
          </a:prstGeom>
          <a:noFill/>
        </p:spPr>
        <p:txBody>
          <a:bodyPr wrap="square">
            <a:spAutoFit/>
          </a:bodyPr>
          <a:lstStyle/>
          <a:p>
            <a:pPr marL="0" marR="0" lvl="0" indent="0" algn="just" defTabSz="914400" rtl="0" eaLnBrk="1" fontAlgn="auto" latinLnBrk="0" hangingPunct="1">
              <a:lnSpc>
                <a:spcPct val="115000"/>
              </a:lnSpc>
              <a:spcBef>
                <a:spcPts val="300"/>
              </a:spcBef>
              <a:spcAft>
                <a:spcPts val="300"/>
              </a:spcAft>
              <a:buClrTx/>
              <a:buSzTx/>
              <a:buFontTx/>
              <a:buNone/>
              <a:tabLst/>
              <a:defRPr/>
            </a:pPr>
            <a:r>
              <a:rPr kumimoji="0" lang="vi-VN" sz="2800" b="1" i="0" u="none" strike="noStrike" kern="1200" cap="none" spc="0" normalizeH="0" baseline="0" noProof="0" dirty="0">
                <a:ln>
                  <a:noFill/>
                </a:ln>
                <a:solidFill>
                  <a:srgbClr val="0432FF"/>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 vấn đề chung về </a:t>
            </a:r>
            <a:r>
              <a:rPr kumimoji="0" lang="en-US" sz="2800" b="1" i="0" u="none" strike="noStrike" kern="1200" cap="none" spc="0" normalizeH="0" baseline="0" noProof="0" dirty="0" err="1">
                <a:ln>
                  <a:noFill/>
                </a:ln>
                <a:solidFill>
                  <a:srgbClr val="0432FF"/>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US" sz="2800" b="1" i="0" u="none" strike="noStrike" kern="1200" cap="none" spc="0" normalizeH="0" baseline="0" noProof="0" dirty="0">
                <a:ln>
                  <a:noFill/>
                </a:ln>
                <a:solidFill>
                  <a:srgbClr val="0432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432FF"/>
                </a:solidFill>
                <a:effectLst/>
                <a:uLnTx/>
                <a:uFillTx/>
                <a:latin typeface="Times New Roman" panose="02020603050405020304" pitchFamily="18" charset="0"/>
                <a:ea typeface="Calibri" panose="020F0502020204030204" pitchFamily="34" charset="0"/>
                <a:cs typeface="Times New Roman" panose="02020603050405020304" pitchFamily="18" charset="0"/>
              </a:rPr>
              <a:t>dục</a:t>
            </a:r>
            <a:r>
              <a:rPr kumimoji="0" lang="en-US" sz="2800" b="1" i="0" u="none" strike="noStrike" kern="1200" cap="none" spc="0" normalizeH="0" baseline="0" noProof="0" dirty="0">
                <a:ln>
                  <a:noFill/>
                </a:ln>
                <a:solidFill>
                  <a:srgbClr val="0432FF"/>
                </a:solidFill>
                <a:effectLst/>
                <a:uLnTx/>
                <a:uFillTx/>
                <a:latin typeface="Times New Roman" panose="02020603050405020304" pitchFamily="18" charset="0"/>
                <a:ea typeface="Calibri" panose="020F0502020204030204" pitchFamily="34" charset="0"/>
                <a:cs typeface="Times New Roman" panose="02020603050405020304" pitchFamily="18" charset="0"/>
              </a:rPr>
              <a:t> q</a:t>
            </a:r>
            <a:r>
              <a:rPr kumimoji="0" lang="vi-VN" sz="2800" b="1" i="0" u="none" strike="noStrike" kern="1200" cap="none" spc="0" normalizeH="0" baseline="0" noProof="0" dirty="0">
                <a:ln>
                  <a:noFill/>
                </a:ln>
                <a:solidFill>
                  <a:srgbClr val="0432FF"/>
                </a:solidFill>
                <a:effectLst/>
                <a:uLnTx/>
                <a:uFillTx/>
                <a:latin typeface="Times New Roman" panose="02020603050405020304" pitchFamily="18" charset="0"/>
                <a:ea typeface="Calibri" panose="020F0502020204030204" pitchFamily="34" charset="0"/>
                <a:cs typeface="Times New Roman" panose="02020603050405020304" pitchFamily="18" charset="0"/>
              </a:rPr>
              <a:t>uyền con người, quyền công dân</a:t>
            </a:r>
          </a:p>
          <a:p>
            <a:pPr marL="342900" marR="0" lvl="0" indent="-342900" algn="just" defTabSz="914400" rtl="0" eaLnBrk="1" fontAlgn="auto" latinLnBrk="0" hangingPunct="1">
              <a:lnSpc>
                <a:spcPct val="115000"/>
              </a:lnSpc>
              <a:spcBef>
                <a:spcPts val="300"/>
              </a:spcBef>
              <a:spcAft>
                <a:spcPts val="300"/>
              </a:spcAft>
              <a:buClrTx/>
              <a:buSzTx/>
              <a:buFont typeface="Arial" panose="020B0604020202020204" pitchFamily="34" charset="0"/>
              <a:buChar char="•"/>
              <a:tabLst/>
              <a:defRPr/>
            </a:pPr>
            <a:r>
              <a:rPr kumimoji="0" lang="de-DE"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Bước đầu nhận biết được quyền con người là những quyền thiên bẩm, vốn có của con người và được thừa nhận cho tất cả mọi người trên trái đất, không phân biệt chủng tộc, tôn giáo, giới tính, quốc tịch, địa vị xã hội, giới tính</a:t>
            </a:r>
            <a:r>
              <a:rPr lang="de-DE"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300"/>
              </a:spcBef>
              <a:spcAft>
                <a:spcPts val="300"/>
              </a:spcAft>
              <a:buClrTx/>
              <a:buSzTx/>
              <a:buFont typeface="Arial" panose="020B0604020202020204" pitchFamily="34" charset="0"/>
              <a:buChar char="•"/>
              <a:tabLst/>
              <a:defRPr/>
            </a:pPr>
            <a:r>
              <a:rPr kumimoji="0" lang="de-DE"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Bước</a:t>
            </a:r>
            <a:r>
              <a:rPr kumimoji="0" lang="de-DE"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de-DE"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đầu</a:t>
            </a:r>
            <a:r>
              <a:rPr kumimoji="0" lang="de-DE"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de-DE"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nhận</a:t>
            </a:r>
            <a:r>
              <a:rPr kumimoji="0" lang="de-DE"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de-DE"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biết</a:t>
            </a:r>
            <a:r>
              <a:rPr kumimoji="0" lang="de-DE"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de-DE"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de-DE"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de-DE"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trách</a:t>
            </a:r>
            <a:r>
              <a:rPr kumimoji="0" lang="de-DE"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de-DE"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nhiệm</a:t>
            </a:r>
            <a:r>
              <a:rPr kumimoji="0" lang="de-DE"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de-DE"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de-DE"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de-DE"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trẻ</a:t>
            </a:r>
            <a:r>
              <a:rPr kumimoji="0" lang="de-DE"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de-DE"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de-DE"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de-DE"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de-DE"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de-DE"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de-DE"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de-DE"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de-DE"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de-DE"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quyền</a:t>
            </a:r>
            <a:r>
              <a:rPr kumimoji="0" lang="de-DE"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de-DE"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a:t>
            </a:r>
            <a:r>
              <a:rPr kumimoji="0" lang="de-DE"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de-DE"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de-DE"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de-DE"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quyền</a:t>
            </a:r>
            <a:r>
              <a:rPr kumimoji="0" lang="de-DE"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de-DE"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de-DE"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de-DE"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de-DE"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de-DE"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vụ</a:t>
            </a:r>
            <a:r>
              <a:rPr kumimoji="0" lang="de-DE"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de-DE"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cơ</a:t>
            </a:r>
            <a:r>
              <a:rPr kumimoji="0" lang="de-DE"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de-DE"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de-DE"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de-DE"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de-DE"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de-DE"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de-DE"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de-DE"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thân</a:t>
            </a:r>
            <a:r>
              <a:rPr kumimoji="0" lang="de-DE"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de-DE"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de-DE"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de-DE"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tôn</a:t>
            </a:r>
            <a:r>
              <a:rPr kumimoji="0" lang="de-DE"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de-DE"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trọng</a:t>
            </a:r>
            <a:r>
              <a:rPr kumimoji="0" lang="de-DE"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de-DE"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quyền</a:t>
            </a:r>
            <a:r>
              <a:rPr kumimoji="0" lang="de-DE"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de-DE"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de-DE"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de-DE"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de-DE"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de-DE"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khác</a:t>
            </a:r>
            <a:r>
              <a:rPr kumimoji="0" lang="de-DE"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p:txBody>
      </p:sp>
      <p:sp>
        <p:nvSpPr>
          <p:cNvPr id="2" name="Title 1">
            <a:extLst>
              <a:ext uri="{FF2B5EF4-FFF2-40B4-BE49-F238E27FC236}">
                <a16:creationId xmlns:a16="http://schemas.microsoft.com/office/drawing/2014/main" id="{1A7876D3-1152-6B9E-1C5A-250CEF53EC63}"/>
              </a:ext>
            </a:extLst>
          </p:cNvPr>
          <p:cNvSpPr txBox="1">
            <a:spLocks/>
          </p:cNvSpPr>
          <p:nvPr/>
        </p:nvSpPr>
        <p:spPr>
          <a:xfrm>
            <a:off x="-817179" y="559150"/>
            <a:ext cx="10515600" cy="77653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MINH HỌA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TÍCH HỢP </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GIÁO DỤC QUYỀN CON NGƯỜI</a:t>
            </a:r>
          </a:p>
          <a:p>
            <a:pPr marL="0" marR="0" lvl="0" indent="0" algn="ctr" defTabSz="914400" rtl="0" eaLnBrk="1" fontAlgn="auto" latinLnBrk="0" hangingPunct="1">
              <a:lnSpc>
                <a:spcPct val="90000"/>
              </a:lnSpc>
              <a:spcBef>
                <a:spcPct val="0"/>
              </a:spcBef>
              <a:spcAft>
                <a:spcPts val="600"/>
              </a:spcAft>
              <a:buClrTx/>
              <a:buSzTx/>
              <a:buFontTx/>
              <a:buNone/>
              <a:tabLst/>
              <a:defRPr/>
            </a:pPr>
            <a:r>
              <a:rPr lang="en-US" sz="2800" dirty="0">
                <a:solidFill>
                  <a:prstClr val="black"/>
                </a:solidFill>
                <a:latin typeface="Times New Roman" panose="02020603050405020304" pitchFamily="18" charset="0"/>
                <a:cs typeface="Times New Roman" panose="02020603050405020304" pitchFamily="18" charset="0"/>
              </a:rPr>
              <a:t>TRONG DẠY HỌC TIẾNG VIỆT Ở TIỂU HỌC</a:t>
            </a:r>
            <a:endPar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pic>
        <p:nvPicPr>
          <p:cNvPr id="3" name="Picture 2">
            <a:extLst>
              <a:ext uri="{FF2B5EF4-FFF2-40B4-BE49-F238E27FC236}">
                <a16:creationId xmlns:a16="http://schemas.microsoft.com/office/drawing/2014/main" id="{B18BBF08-A82D-7824-EF00-EA7DF565A3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40205"/>
            <a:ext cx="2117795" cy="2117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726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ó thể là hình ảnh về 2 người, mọi người đang đứng và ngoài trời">
            <a:extLst>
              <a:ext uri="{FF2B5EF4-FFF2-40B4-BE49-F238E27FC236}">
                <a16:creationId xmlns:a16="http://schemas.microsoft.com/office/drawing/2014/main" id="{B12FA5CA-14E1-E09F-1BFA-578138A3A4A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956" b="99122" l="9961" r="89990">
                        <a14:foregroundMark x1="47314" y1="43558" x2="38965" y2="19034"/>
                        <a14:foregroundMark x1="38965" y1="19034" x2="28467" y2="13616"/>
                        <a14:foregroundMark x1="28467" y1="13616" x2="17041" y2="19034"/>
                        <a14:foregroundMark x1="17041" y1="19034" x2="8252" y2="31332"/>
                        <a14:foregroundMark x1="8252" y1="31332" x2="11279" y2="67496"/>
                        <a14:foregroundMark x1="11279" y1="67496" x2="6738" y2="84334"/>
                        <a14:foregroundMark x1="6738" y1="84334" x2="15332" y2="97438"/>
                        <a14:foregroundMark x1="15332" y1="97438" x2="26709" y2="98755"/>
                        <a14:foregroundMark x1="26709" y1="98755" x2="38232" y2="97584"/>
                        <a14:foregroundMark x1="38232" y1="97584" x2="62988" y2="99122"/>
                        <a14:foregroundMark x1="62988" y1="99122" x2="57617" y2="82211"/>
                        <a14:foregroundMark x1="57617" y1="82211" x2="56201" y2="62152"/>
                        <a14:foregroundMark x1="56201" y1="62152" x2="47656" y2="43997"/>
                        <a14:foregroundMark x1="78027" y1="56662" x2="78027" y2="56662"/>
                      </a14:backgroundRemoval>
                    </a14:imgEffect>
                  </a14:imgLayer>
                </a14:imgProps>
              </a:ext>
              <a:ext uri="{28A0092B-C50C-407E-A947-70E740481C1C}">
                <a14:useLocalDpi xmlns:a14="http://schemas.microsoft.com/office/drawing/2010/main" val="0"/>
              </a:ext>
            </a:extLst>
          </a:blip>
          <a:srcRect r="37163"/>
          <a:stretch/>
        </p:blipFill>
        <p:spPr bwMode="auto">
          <a:xfrm>
            <a:off x="131802" y="2923729"/>
            <a:ext cx="3053166" cy="32407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F1476825-6901-E1BA-D162-351BB25B0F6D}"/>
              </a:ext>
            </a:extLst>
          </p:cNvPr>
          <p:cNvGraphicFramePr/>
          <p:nvPr>
            <p:extLst>
              <p:ext uri="{D42A27DB-BD31-4B8C-83A1-F6EECF244321}">
                <p14:modId xmlns:p14="http://schemas.microsoft.com/office/powerpoint/2010/main" val="3381834190"/>
              </p:ext>
            </p:extLst>
          </p:nvPr>
        </p:nvGraphicFramePr>
        <p:xfrm>
          <a:off x="307383" y="1087822"/>
          <a:ext cx="11577234" cy="56336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itle 1">
            <a:extLst>
              <a:ext uri="{FF2B5EF4-FFF2-40B4-BE49-F238E27FC236}">
                <a16:creationId xmlns:a16="http://schemas.microsoft.com/office/drawing/2014/main" id="{DB2ED77B-5CBF-7EBE-F789-F97C877D1133}"/>
              </a:ext>
            </a:extLst>
          </p:cNvPr>
          <p:cNvSpPr txBox="1">
            <a:spLocks/>
          </p:cNvSpPr>
          <p:nvPr/>
        </p:nvSpPr>
        <p:spPr>
          <a:xfrm>
            <a:off x="838200" y="213942"/>
            <a:ext cx="10515600" cy="77653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MINH HỌA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TÍCH HỢP </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GIÁO DỤC QUYỀN CON NGƯỜI</a:t>
            </a:r>
          </a:p>
          <a:p>
            <a:pPr marL="0" marR="0" lvl="0" indent="0" algn="ctr" defTabSz="914400" rtl="0" eaLnBrk="1" fontAlgn="auto" latinLnBrk="0" hangingPunct="1">
              <a:lnSpc>
                <a:spcPct val="90000"/>
              </a:lnSpc>
              <a:spcBef>
                <a:spcPct val="0"/>
              </a:spcBef>
              <a:spcAft>
                <a:spcPts val="600"/>
              </a:spcAft>
              <a:buClrTx/>
              <a:buSzTx/>
              <a:buFontTx/>
              <a:buNone/>
              <a:tabLst/>
              <a:defRPr/>
            </a:pPr>
            <a:r>
              <a:rPr lang="en-US" sz="2800" dirty="0">
                <a:solidFill>
                  <a:prstClr val="black"/>
                </a:solidFill>
                <a:latin typeface="Times New Roman" panose="02020603050405020304" pitchFamily="18" charset="0"/>
                <a:cs typeface="Times New Roman" panose="02020603050405020304" pitchFamily="18" charset="0"/>
              </a:rPr>
              <a:t>TRONG DẠY HỌC TIẾNG VIỆT Ở TIỂU HỌC</a:t>
            </a:r>
            <a:endPar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96012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ó thể là hình ảnh về 2 người, mọi người đang đứng và ngoài trời">
            <a:extLst>
              <a:ext uri="{FF2B5EF4-FFF2-40B4-BE49-F238E27FC236}">
                <a16:creationId xmlns:a16="http://schemas.microsoft.com/office/drawing/2014/main" id="{B12FA5CA-14E1-E09F-1BFA-578138A3A4A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956" b="99122" l="9961" r="89990">
                        <a14:foregroundMark x1="47314" y1="43558" x2="38965" y2="19034"/>
                        <a14:foregroundMark x1="38965" y1="19034" x2="28467" y2="13616"/>
                        <a14:foregroundMark x1="28467" y1="13616" x2="17041" y2="19034"/>
                        <a14:foregroundMark x1="17041" y1="19034" x2="8252" y2="31332"/>
                        <a14:foregroundMark x1="8252" y1="31332" x2="11279" y2="67496"/>
                        <a14:foregroundMark x1="11279" y1="67496" x2="6738" y2="84334"/>
                        <a14:foregroundMark x1="6738" y1="84334" x2="15332" y2="97438"/>
                        <a14:foregroundMark x1="15332" y1="97438" x2="26709" y2="98755"/>
                        <a14:foregroundMark x1="26709" y1="98755" x2="38232" y2="97584"/>
                        <a14:foregroundMark x1="38232" y1="97584" x2="62988" y2="99122"/>
                        <a14:foregroundMark x1="62988" y1="99122" x2="57617" y2="82211"/>
                        <a14:foregroundMark x1="57617" y1="82211" x2="56201" y2="62152"/>
                        <a14:foregroundMark x1="56201" y1="62152" x2="47656" y2="43997"/>
                        <a14:foregroundMark x1="78027" y1="56662" x2="78027" y2="56662"/>
                      </a14:backgroundRemoval>
                    </a14:imgEffect>
                  </a14:imgLayer>
                </a14:imgProps>
              </a:ext>
              <a:ext uri="{28A0092B-C50C-407E-A947-70E740481C1C}">
                <a14:useLocalDpi xmlns:a14="http://schemas.microsoft.com/office/drawing/2010/main" val="0"/>
              </a:ext>
            </a:extLst>
          </a:blip>
          <a:srcRect r="37163"/>
          <a:stretch/>
        </p:blipFill>
        <p:spPr bwMode="auto">
          <a:xfrm>
            <a:off x="174135" y="2822129"/>
            <a:ext cx="3053166" cy="32407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F1476825-6901-E1BA-D162-351BB25B0F6D}"/>
              </a:ext>
            </a:extLst>
          </p:cNvPr>
          <p:cNvGraphicFramePr/>
          <p:nvPr>
            <p:extLst>
              <p:ext uri="{D42A27DB-BD31-4B8C-83A1-F6EECF244321}">
                <p14:modId xmlns:p14="http://schemas.microsoft.com/office/powerpoint/2010/main" val="3712915478"/>
              </p:ext>
            </p:extLst>
          </p:nvPr>
        </p:nvGraphicFramePr>
        <p:xfrm>
          <a:off x="614766" y="1127234"/>
          <a:ext cx="11577234" cy="55598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itle 1">
            <a:extLst>
              <a:ext uri="{FF2B5EF4-FFF2-40B4-BE49-F238E27FC236}">
                <a16:creationId xmlns:a16="http://schemas.microsoft.com/office/drawing/2014/main" id="{674B1FE3-CAF9-4683-2D55-F54075486290}"/>
              </a:ext>
            </a:extLst>
          </p:cNvPr>
          <p:cNvSpPr txBox="1">
            <a:spLocks/>
          </p:cNvSpPr>
          <p:nvPr/>
        </p:nvSpPr>
        <p:spPr>
          <a:xfrm>
            <a:off x="1145583" y="199910"/>
            <a:ext cx="10515600" cy="77653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MINH HỌA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TÍCH HỢP </a:t>
            </a: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rPr>
              <a:t>GIÁO DỤC QUYỀN CON NGƯỜI</a:t>
            </a:r>
          </a:p>
          <a:p>
            <a:pPr marL="0" marR="0" lvl="0" indent="0" algn="ctr" defTabSz="914400" rtl="0" eaLnBrk="1" fontAlgn="auto" latinLnBrk="0" hangingPunct="1">
              <a:lnSpc>
                <a:spcPct val="90000"/>
              </a:lnSpc>
              <a:spcBef>
                <a:spcPct val="0"/>
              </a:spcBef>
              <a:spcAft>
                <a:spcPts val="600"/>
              </a:spcAft>
              <a:buClrTx/>
              <a:buSzTx/>
              <a:buFontTx/>
              <a:buNone/>
              <a:tabLst/>
              <a:defRPr/>
            </a:pPr>
            <a:r>
              <a:rPr lang="en-US" sz="2800" dirty="0">
                <a:solidFill>
                  <a:prstClr val="black"/>
                </a:solidFill>
                <a:latin typeface="Times New Roman" panose="02020603050405020304" pitchFamily="18" charset="0"/>
                <a:cs typeface="Times New Roman" panose="02020603050405020304" pitchFamily="18" charset="0"/>
              </a:rPr>
              <a:t>TRONG DẠY HỌC TIẾNG VIỆT Ở TIỂU HỌC</a:t>
            </a:r>
            <a:endPar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32309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B9612-4D9C-063C-9D25-F8F4CEA1B54B}"/>
              </a:ext>
            </a:extLst>
          </p:cNvPr>
          <p:cNvSpPr>
            <a:spLocks noGrp="1"/>
          </p:cNvSpPr>
          <p:nvPr>
            <p:ph type="title"/>
          </p:nvPr>
        </p:nvSpPr>
        <p:spPr>
          <a:xfrm>
            <a:off x="1078705" y="0"/>
            <a:ext cx="10058400" cy="1609344"/>
          </a:xfrm>
        </p:spPr>
        <p:txBody>
          <a:bodyPr>
            <a:normAutofit/>
          </a:bodyPr>
          <a:lstStyle/>
          <a:p>
            <a:pPr algn="ctr"/>
            <a:r>
              <a:rPr lang="en-VN" sz="2800" dirty="0">
                <a:solidFill>
                  <a:srgbClr val="C00000"/>
                </a:solidFill>
                <a:latin typeface="Times New Roman" panose="02020603050405020304" pitchFamily="18" charset="0"/>
                <a:cs typeface="Times New Roman" panose="02020603050405020304" pitchFamily="18" charset="0"/>
              </a:rPr>
              <a:t>CÁC HOẠT ĐỘNG ĐỌC, VIẾT, NÓI VÀ NGHE </a:t>
            </a:r>
            <a:br>
              <a:rPr lang="en-VN" sz="2800" dirty="0">
                <a:solidFill>
                  <a:srgbClr val="C00000"/>
                </a:solidFill>
                <a:latin typeface="Times New Roman" panose="02020603050405020304" pitchFamily="18" charset="0"/>
                <a:cs typeface="Times New Roman" panose="02020603050405020304" pitchFamily="18" charset="0"/>
              </a:rPr>
            </a:br>
            <a:r>
              <a:rPr lang="en-VN" sz="2800" dirty="0">
                <a:solidFill>
                  <a:srgbClr val="C00000"/>
                </a:solidFill>
                <a:latin typeface="Times New Roman" panose="02020603050405020304" pitchFamily="18" charset="0"/>
                <a:cs typeface="Times New Roman" panose="02020603050405020304" pitchFamily="18" charset="0"/>
              </a:rPr>
              <a:t>ĐỀU CÓ THỂ </a:t>
            </a:r>
            <a:r>
              <a:rPr lang="en-VN" sz="2800" b="1" dirty="0">
                <a:solidFill>
                  <a:srgbClr val="C00000"/>
                </a:solidFill>
                <a:latin typeface="Times New Roman" panose="02020603050405020304" pitchFamily="18" charset="0"/>
                <a:cs typeface="Times New Roman" panose="02020603050405020304" pitchFamily="18" charset="0"/>
              </a:rPr>
              <a:t>TÍCH HỢP GIÁO DỤC QUYỀN CON NGƯỜI</a:t>
            </a:r>
            <a:br>
              <a:rPr lang="en-VN" sz="2800" dirty="0">
                <a:solidFill>
                  <a:srgbClr val="C00000"/>
                </a:solidFill>
                <a:latin typeface="Times New Roman" panose="02020603050405020304" pitchFamily="18" charset="0"/>
                <a:cs typeface="Times New Roman" panose="02020603050405020304" pitchFamily="18" charset="0"/>
              </a:rPr>
            </a:br>
            <a:r>
              <a:rPr lang="en-VN" sz="2800" dirty="0">
                <a:solidFill>
                  <a:srgbClr val="C00000"/>
                </a:solidFill>
                <a:latin typeface="Times New Roman" panose="02020603050405020304" pitchFamily="18" charset="0"/>
                <a:cs typeface="Times New Roman" panose="02020603050405020304" pitchFamily="18" charset="0"/>
              </a:rPr>
              <a:t>MỘT CÁCH HIỆU QUẢ</a:t>
            </a:r>
          </a:p>
        </p:txBody>
      </p:sp>
      <p:sp>
        <p:nvSpPr>
          <p:cNvPr id="3" name="Content Placeholder 2">
            <a:extLst>
              <a:ext uri="{FF2B5EF4-FFF2-40B4-BE49-F238E27FC236}">
                <a16:creationId xmlns:a16="http://schemas.microsoft.com/office/drawing/2014/main" id="{806BF8E7-7FAE-4E0A-63E0-AE8AA09C2C5F}"/>
              </a:ext>
            </a:extLst>
          </p:cNvPr>
          <p:cNvSpPr>
            <a:spLocks noGrp="1"/>
          </p:cNvSpPr>
          <p:nvPr>
            <p:ph idx="1"/>
          </p:nvPr>
        </p:nvSpPr>
        <p:spPr>
          <a:xfrm>
            <a:off x="252411" y="1498708"/>
            <a:ext cx="11758613" cy="4200525"/>
          </a:xfrm>
        </p:spPr>
        <p:txBody>
          <a:bodyPr/>
          <a:lstStyle/>
          <a:p>
            <a:r>
              <a:rPr lang="en-VN" sz="2400" dirty="0">
                <a:latin typeface="Times New Roman" panose="02020603050405020304" pitchFamily="18" charset="0"/>
                <a:cs typeface="Times New Roman" panose="02020603050405020304" pitchFamily="18" charset="0"/>
              </a:rPr>
              <a:t>HOẠT ĐỘNG ĐỌC (phân tích trên YÊU CẦU CẦN ĐẠT về đọc ở lớp 4)</a:t>
            </a:r>
          </a:p>
          <a:p>
            <a:pPr marL="0" indent="0">
              <a:buNone/>
            </a:pPr>
            <a:endParaRPr lang="en-VN" dirty="0">
              <a:latin typeface="American Typewriter" panose="02090604020004020304" pitchFamily="18" charset="77"/>
            </a:endParaRPr>
          </a:p>
        </p:txBody>
      </p:sp>
      <p:graphicFrame>
        <p:nvGraphicFramePr>
          <p:cNvPr id="4" name="Table 3">
            <a:extLst>
              <a:ext uri="{FF2B5EF4-FFF2-40B4-BE49-F238E27FC236}">
                <a16:creationId xmlns:a16="http://schemas.microsoft.com/office/drawing/2014/main" id="{C6BFD47A-28C5-2088-D76F-9A0A76FD801B}"/>
              </a:ext>
            </a:extLst>
          </p:cNvPr>
          <p:cNvGraphicFramePr>
            <a:graphicFrameLocks noGrp="1"/>
          </p:cNvGraphicFramePr>
          <p:nvPr>
            <p:extLst>
              <p:ext uri="{D42A27DB-BD31-4B8C-83A1-F6EECF244321}">
                <p14:modId xmlns:p14="http://schemas.microsoft.com/office/powerpoint/2010/main" val="322709884"/>
              </p:ext>
            </p:extLst>
          </p:nvPr>
        </p:nvGraphicFramePr>
        <p:xfrm>
          <a:off x="204787" y="2096393"/>
          <a:ext cx="11782425" cy="4572000"/>
        </p:xfrm>
        <a:graphic>
          <a:graphicData uri="http://schemas.openxmlformats.org/drawingml/2006/table">
            <a:tbl>
              <a:tblPr firstRow="1" bandRow="1">
                <a:tableStyleId>{5C22544A-7EE6-4342-B048-85BDC9FD1C3A}</a:tableStyleId>
              </a:tblPr>
              <a:tblGrid>
                <a:gridCol w="2964082">
                  <a:extLst>
                    <a:ext uri="{9D8B030D-6E8A-4147-A177-3AD203B41FA5}">
                      <a16:colId xmlns:a16="http://schemas.microsoft.com/office/drawing/2014/main" val="106187854"/>
                    </a:ext>
                  </a:extLst>
                </a:gridCol>
                <a:gridCol w="7567448">
                  <a:extLst>
                    <a:ext uri="{9D8B030D-6E8A-4147-A177-3AD203B41FA5}">
                      <a16:colId xmlns:a16="http://schemas.microsoft.com/office/drawing/2014/main" val="315872653"/>
                    </a:ext>
                  </a:extLst>
                </a:gridCol>
                <a:gridCol w="1250895">
                  <a:extLst>
                    <a:ext uri="{9D8B030D-6E8A-4147-A177-3AD203B41FA5}">
                      <a16:colId xmlns:a16="http://schemas.microsoft.com/office/drawing/2014/main" val="2434704057"/>
                    </a:ext>
                  </a:extLst>
                </a:gridCol>
              </a:tblGrid>
              <a:tr h="466197">
                <a:tc>
                  <a:txBody>
                    <a:bodyPr/>
                    <a:lstStyle/>
                    <a:p>
                      <a:pPr algn="ctr"/>
                      <a:r>
                        <a:rPr lang="en-VN" sz="2400" dirty="0">
                          <a:latin typeface="Times New Roman" panose="02020603050405020304" pitchFamily="18" charset="0"/>
                          <a:cs typeface="Times New Roman" panose="02020603050405020304" pitchFamily="18" charset="0"/>
                        </a:rPr>
                        <a:t>Yêu cầu cần đạt</a:t>
                      </a:r>
                    </a:p>
                  </a:txBody>
                  <a:tcPr/>
                </a:tc>
                <a:tc>
                  <a:txBody>
                    <a:bodyPr/>
                    <a:lstStyle/>
                    <a:p>
                      <a:pPr algn="ctr"/>
                      <a:r>
                        <a:rPr lang="en-VN" sz="2400" dirty="0">
                          <a:latin typeface="Times New Roman" panose="02020603050405020304" pitchFamily="18" charset="0"/>
                          <a:cs typeface="Times New Roman" panose="02020603050405020304" pitchFamily="18" charset="0"/>
                        </a:rPr>
                        <a:t>Gợi ý nội dung tích hợp Quyền con người</a:t>
                      </a:r>
                    </a:p>
                  </a:txBody>
                  <a:tcPr/>
                </a:tc>
                <a:tc>
                  <a:txBody>
                    <a:bodyPr/>
                    <a:lstStyle/>
                    <a:p>
                      <a:pPr algn="ctr"/>
                      <a:r>
                        <a:rPr lang="en-VN" sz="2400" dirty="0">
                          <a:latin typeface="Times New Roman" panose="02020603050405020304" pitchFamily="18" charset="0"/>
                          <a:cs typeface="Times New Roman" panose="02020603050405020304" pitchFamily="18" charset="0"/>
                        </a:rPr>
                        <a:t>Mức độ TH</a:t>
                      </a:r>
                    </a:p>
                  </a:txBody>
                  <a:tcPr/>
                </a:tc>
                <a:extLst>
                  <a:ext uri="{0D108BD9-81ED-4DB2-BD59-A6C34878D82A}">
                    <a16:rowId xmlns:a16="http://schemas.microsoft.com/office/drawing/2014/main" val="1738406136"/>
                  </a:ext>
                </a:extLst>
              </a:tr>
              <a:tr h="1783292">
                <a:tc>
                  <a:txBody>
                    <a:bodyPr/>
                    <a:lstStyle/>
                    <a:p>
                      <a:pPr algn="ctr"/>
                      <a:r>
                        <a:rPr lang="en-US" sz="2400" b="1" kern="1200" dirty="0" err="1">
                          <a:solidFill>
                            <a:schemeClr val="dk1"/>
                          </a:solidFill>
                          <a:effectLst/>
                          <a:latin typeface="Times New Roman" panose="02020603050405020304" pitchFamily="18" charset="0"/>
                          <a:ea typeface="+mn-ea"/>
                          <a:cs typeface="Times New Roman" panose="02020603050405020304" pitchFamily="18" charset="0"/>
                        </a:rPr>
                        <a:t>Đọc</a:t>
                      </a:r>
                      <a:r>
                        <a:rPr lang="en-US" sz="24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dk1"/>
                          </a:solidFill>
                          <a:effectLst/>
                          <a:latin typeface="Times New Roman" panose="02020603050405020304" pitchFamily="18" charset="0"/>
                          <a:ea typeface="+mn-ea"/>
                          <a:cs typeface="Times New Roman" panose="02020603050405020304" pitchFamily="18" charset="0"/>
                        </a:rPr>
                        <a:t>hiểu</a:t>
                      </a:r>
                      <a:r>
                        <a:rPr lang="en-US" sz="2400" b="1" kern="1200" dirty="0">
                          <a:solidFill>
                            <a:schemeClr val="dk1"/>
                          </a:solidFill>
                          <a:effectLst/>
                          <a:latin typeface="Times New Roman" panose="02020603050405020304" pitchFamily="18" charset="0"/>
                          <a:ea typeface="+mn-ea"/>
                          <a:cs typeface="Times New Roman" panose="02020603050405020304" pitchFamily="18" charset="0"/>
                        </a:rPr>
                        <a:t> </a:t>
                      </a:r>
                    </a:p>
                    <a:p>
                      <a:pPr algn="ct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văn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bản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văn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học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p>
                    <a:p>
                      <a:pPr algn="ct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văn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bản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tin)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phù</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hợp</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lớp</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4</a:t>
                      </a:r>
                      <a:r>
                        <a:rPr lang="en-VN" sz="2400" dirty="0">
                          <a:effectLst/>
                          <a:latin typeface="Times New Roman" panose="02020603050405020304" pitchFamily="18" charset="0"/>
                          <a:cs typeface="Times New Roman" panose="02020603050405020304" pitchFamily="18" charset="0"/>
                        </a:rPr>
                        <a:t> </a:t>
                      </a:r>
                      <a:endParaRPr lang="en-VN" sz="2400" dirty="0">
                        <a:latin typeface="Times New Roman" panose="02020603050405020304" pitchFamily="18" charset="0"/>
                        <a:cs typeface="Times New Roman" panose="02020603050405020304" pitchFamily="18" charset="0"/>
                      </a:endParaRPr>
                    </a:p>
                  </a:txBody>
                  <a:tcPr/>
                </a:tc>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Quyền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chăm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sóc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nuôi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dưỡng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phát</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triển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toàn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diện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endParaRPr lang="en-VN" sz="24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Quyền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giáo</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dục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học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tập</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phát</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triển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năng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khiếu</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endParaRPr lang="en-VN" sz="24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Quyền</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 được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tiếp</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cận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thông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tin</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a:t>
                      </a:r>
                      <a:endParaRPr lang="en-VN" sz="24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Quyền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bày</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tỏ</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ý</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kiến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endParaRPr lang="en-VN" sz="24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Quyền</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 dùng tiếng nói, chữ viết, giữ gìn bản sắc, phát huy truyền thống văn hóa, phong tục, tập quán tốt đẹp của dân tộc mình.</a:t>
                      </a:r>
                      <a:endParaRPr lang="en-VN" sz="24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Bổn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phận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giữ</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gìn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sáng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tiếng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Việt</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giữ gìn bản sắc, phát huy truyền thống văn hóa, phong tục, tập quán tốt đẹp của dân tộc mình.</a:t>
                      </a:r>
                      <a:r>
                        <a:rPr lang="en-VN" sz="2400" dirty="0">
                          <a:effectLst/>
                          <a:latin typeface="Times New Roman" panose="02020603050405020304" pitchFamily="18" charset="0"/>
                          <a:cs typeface="Times New Roman" panose="02020603050405020304" pitchFamily="18" charset="0"/>
                        </a:rPr>
                        <a:t> </a:t>
                      </a:r>
                      <a:endParaRPr lang="en-VN" sz="2400" dirty="0">
                        <a:latin typeface="Times New Roman" panose="02020603050405020304" pitchFamily="18" charset="0"/>
                        <a:cs typeface="Times New Roman" panose="02020603050405020304" pitchFamily="18" charset="0"/>
                      </a:endParaRPr>
                    </a:p>
                  </a:txBody>
                  <a:tcPr/>
                </a:tc>
                <a:tc>
                  <a:txBody>
                    <a:bodyPr/>
                    <a:lstStyle/>
                    <a:p>
                      <a:pPr algn="ct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Liên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hệ</a:t>
                      </a:r>
                      <a:r>
                        <a:rPr lang="en-VN" sz="2400" dirty="0">
                          <a:effectLst/>
                          <a:latin typeface="Times New Roman" panose="02020603050405020304" pitchFamily="18" charset="0"/>
                          <a:cs typeface="Times New Roman" panose="02020603050405020304" pitchFamily="18" charset="0"/>
                        </a:rPr>
                        <a:t> </a:t>
                      </a:r>
                      <a:endParaRPr lang="en-VN"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33586138"/>
                  </a:ext>
                </a:extLst>
              </a:tr>
            </a:tbl>
          </a:graphicData>
        </a:graphic>
      </p:graphicFrame>
    </p:spTree>
    <p:extLst>
      <p:ext uri="{BB962C8B-B14F-4D97-AF65-F5344CB8AC3E}">
        <p14:creationId xmlns:p14="http://schemas.microsoft.com/office/powerpoint/2010/main" val="246215928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1323</Words>
  <Application>Microsoft Office PowerPoint</Application>
  <PresentationFormat>Widescreen</PresentationFormat>
  <Paragraphs>106</Paragraphs>
  <Slides>15</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American Typewriter</vt:lpstr>
      <vt:lpstr>Arial</vt:lpstr>
      <vt:lpstr>Calibri</vt:lpstr>
      <vt:lpstr>Calibri Light</vt:lpstr>
      <vt:lpstr>Rockwell</vt:lpstr>
      <vt:lpstr>Rockwell Condensed</vt:lpstr>
      <vt:lpstr>Rockwell Extra Bold</vt:lpstr>
      <vt:lpstr>Times New Roman</vt:lpstr>
      <vt:lpstr>Wingdings</vt:lpstr>
      <vt:lpstr>Office Theme</vt:lpstr>
      <vt:lpstr>Wood Type</vt:lpstr>
      <vt:lpstr>ỦY BAN NHÂN DÂN THÀNH PHỐ HỒ CHÍ MINH SỞ GIÁO DỤC VÀ ĐÀO TẠO</vt:lpstr>
      <vt:lpstr>XÂY DỰNG KẾ HOẠCH DẠY HỌC  CÁC MÔN HỌC VÀ HOẠT ĐỘNG GIÁO DỤC CÓ THỂ HIỆN NỘI DUNG TÍCH HỢP</vt:lpstr>
      <vt:lpstr>PowerPoint Presentation</vt:lpstr>
      <vt:lpstr>PowerPoint Presentation</vt:lpstr>
      <vt:lpstr>PowerPoint Presentation</vt:lpstr>
      <vt:lpstr>PowerPoint Presentation</vt:lpstr>
      <vt:lpstr>PowerPoint Presentation</vt:lpstr>
      <vt:lpstr>PowerPoint Presentation</vt:lpstr>
      <vt:lpstr>CÁC HOẠT ĐỘNG ĐỌC, VIẾT, NÓI VÀ NGHE  ĐỀU CÓ THỂ TÍCH HỢP GIÁO DỤC QUYỀN CON NGƯỜI MỘT CÁCH HIỆU QUẢ</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ỦY BAN NHÂN DÂN THÀNH PHỐ HỒ CHÍ MINH SỞ GIÁO DỤC VÀ ĐÀO TẠO</dc:title>
  <dc:creator>Ly Trinh</dc:creator>
  <cp:lastModifiedBy>Ly Trinh</cp:lastModifiedBy>
  <cp:revision>1</cp:revision>
  <dcterms:created xsi:type="dcterms:W3CDTF">2024-08-18T04:44:40Z</dcterms:created>
  <dcterms:modified xsi:type="dcterms:W3CDTF">2024-08-18T09:41:50Z</dcterms:modified>
</cp:coreProperties>
</file>